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85858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93712" y="21907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93712" y="330200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93712" y="44132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85858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585858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93712" y="21907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93712" y="330200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93712" y="44132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0" y="5049837"/>
            <a:ext cx="8168005" cy="93980"/>
          </a:xfrm>
          <a:custGeom>
            <a:avLst/>
            <a:gdLst/>
            <a:ahLst/>
            <a:cxnLst/>
            <a:rect l="l" t="t" r="r" b="b"/>
            <a:pathLst>
              <a:path w="8168005" h="93979">
                <a:moveTo>
                  <a:pt x="0" y="93662"/>
                </a:moveTo>
                <a:lnTo>
                  <a:pt x="8167751" y="93662"/>
                </a:lnTo>
                <a:lnTo>
                  <a:pt x="8167751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0" y="5049837"/>
            <a:ext cx="0" cy="93980"/>
          </a:xfrm>
          <a:custGeom>
            <a:avLst/>
            <a:gdLst/>
            <a:ahLst/>
            <a:cxnLst/>
            <a:rect l="l" t="t" r="r" b="b"/>
            <a:pathLst>
              <a:path w="0" h="93979">
                <a:moveTo>
                  <a:pt x="0" y="93662"/>
                </a:move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k object 24"/>
          <p:cNvSpPr/>
          <p:nvPr/>
        </p:nvSpPr>
        <p:spPr>
          <a:xfrm>
            <a:off x="3601084" y="1817751"/>
            <a:ext cx="1907413" cy="787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bk object 25"/>
          <p:cNvSpPr/>
          <p:nvPr/>
        </p:nvSpPr>
        <p:spPr>
          <a:xfrm>
            <a:off x="1944751" y="2262251"/>
            <a:ext cx="1656080" cy="0"/>
          </a:xfrm>
          <a:custGeom>
            <a:avLst/>
            <a:gdLst/>
            <a:ahLst/>
            <a:cxnLst/>
            <a:rect l="l" t="t" r="r" b="b"/>
            <a:pathLst>
              <a:path w="1656079" h="0">
                <a:moveTo>
                  <a:pt x="0" y="0"/>
                </a:moveTo>
                <a:lnTo>
                  <a:pt x="165569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bk object 26"/>
          <p:cNvSpPr/>
          <p:nvPr/>
        </p:nvSpPr>
        <p:spPr>
          <a:xfrm>
            <a:off x="5437251" y="2262251"/>
            <a:ext cx="1656080" cy="0"/>
          </a:xfrm>
          <a:custGeom>
            <a:avLst/>
            <a:gdLst/>
            <a:ahLst/>
            <a:cxnLst/>
            <a:rect l="l" t="t" r="r" b="b"/>
            <a:pathLst>
              <a:path w="1656079" h="0">
                <a:moveTo>
                  <a:pt x="0" y="0"/>
                </a:moveTo>
                <a:lnTo>
                  <a:pt x="1655699" y="0"/>
                </a:lnTo>
              </a:path>
            </a:pathLst>
          </a:custGeom>
          <a:ln w="6350">
            <a:solidFill>
              <a:srgbClr val="4040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k object 27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93712" y="21907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93712" y="330200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93712" y="441325"/>
            <a:ext cx="92075" cy="92075"/>
          </a:xfrm>
          <a:custGeom>
            <a:avLst/>
            <a:gdLst/>
            <a:ahLst/>
            <a:cxnLst/>
            <a:rect l="l" t="t" r="r" b="b"/>
            <a:pathLst>
              <a:path w="92075" h="92075">
                <a:moveTo>
                  <a:pt x="85204" y="0"/>
                </a:moveTo>
                <a:lnTo>
                  <a:pt x="6870" y="0"/>
                </a:lnTo>
                <a:lnTo>
                  <a:pt x="0" y="6858"/>
                </a:lnTo>
                <a:lnTo>
                  <a:pt x="0" y="85216"/>
                </a:lnTo>
                <a:lnTo>
                  <a:pt x="6870" y="92075"/>
                </a:lnTo>
                <a:lnTo>
                  <a:pt x="85204" y="92075"/>
                </a:lnTo>
                <a:lnTo>
                  <a:pt x="92075" y="85216"/>
                </a:lnTo>
                <a:lnTo>
                  <a:pt x="92075" y="6858"/>
                </a:lnTo>
                <a:lnTo>
                  <a:pt x="85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7542" y="182879"/>
            <a:ext cx="7728915" cy="378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585858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8347" y="1030985"/>
            <a:ext cx="7347305" cy="3357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jpg"/><Relationship Id="rId4" Type="http://schemas.openxmlformats.org/officeDocument/2006/relationships/image" Target="../media/image41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3" Type="http://schemas.openxmlformats.org/officeDocument/2006/relationships/image" Target="../media/image82.jpg"/><Relationship Id="rId4" Type="http://schemas.openxmlformats.org/officeDocument/2006/relationships/image" Target="../media/image83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jpg"/><Relationship Id="rId5" Type="http://schemas.openxmlformats.org/officeDocument/2006/relationships/image" Target="../media/image102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Relationship Id="rId4" Type="http://schemas.openxmlformats.org/officeDocument/2006/relationships/image" Target="../media/image15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06.jpg"/><Relationship Id="rId4" Type="http://schemas.openxmlformats.org/officeDocument/2006/relationships/image" Target="../media/image107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Relationship Id="rId4" Type="http://schemas.openxmlformats.org/officeDocument/2006/relationships/image" Target="../media/image2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jpg"/><Relationship Id="rId4" Type="http://schemas.openxmlformats.org/officeDocument/2006/relationships/image" Target="../media/image2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49837"/>
            <a:ext cx="8168005" cy="93980"/>
          </a:xfrm>
          <a:custGeom>
            <a:avLst/>
            <a:gdLst/>
            <a:ahLst/>
            <a:cxnLst/>
            <a:rect l="l" t="t" r="r" b="b"/>
            <a:pathLst>
              <a:path w="8168005" h="93979">
                <a:moveTo>
                  <a:pt x="0" y="93662"/>
                </a:moveTo>
                <a:lnTo>
                  <a:pt x="8167751" y="93662"/>
                </a:lnTo>
                <a:lnTo>
                  <a:pt x="8167751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0" cy="93980"/>
          </a:xfrm>
          <a:custGeom>
            <a:avLst/>
            <a:gdLst/>
            <a:ahLst/>
            <a:cxnLst/>
            <a:rect l="l" t="t" r="r" b="b"/>
            <a:pathLst>
              <a:path w="0" h="93979">
                <a:moveTo>
                  <a:pt x="0" y="93662"/>
                </a:move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48375" y="3273752"/>
            <a:ext cx="1851660" cy="792480"/>
          </a:xfrm>
          <a:custGeom>
            <a:avLst/>
            <a:gdLst/>
            <a:ahLst/>
            <a:cxnLst/>
            <a:rect l="l" t="t" r="r" b="b"/>
            <a:pathLst>
              <a:path w="1851660" h="792479">
                <a:moveTo>
                  <a:pt x="110476" y="0"/>
                </a:moveTo>
                <a:lnTo>
                  <a:pt x="0" y="83295"/>
                </a:lnTo>
                <a:lnTo>
                  <a:pt x="39397" y="135594"/>
                </a:lnTo>
                <a:lnTo>
                  <a:pt x="41031" y="137696"/>
                </a:lnTo>
                <a:lnTo>
                  <a:pt x="82048" y="187993"/>
                </a:lnTo>
                <a:lnTo>
                  <a:pt x="126400" y="238407"/>
                </a:lnTo>
                <a:lnTo>
                  <a:pt x="172702" y="286920"/>
                </a:lnTo>
                <a:lnTo>
                  <a:pt x="220288" y="333180"/>
                </a:lnTo>
                <a:lnTo>
                  <a:pt x="269608" y="377371"/>
                </a:lnTo>
                <a:lnTo>
                  <a:pt x="320446" y="419444"/>
                </a:lnTo>
                <a:lnTo>
                  <a:pt x="372300" y="459282"/>
                </a:lnTo>
                <a:lnTo>
                  <a:pt x="425806" y="497084"/>
                </a:lnTo>
                <a:lnTo>
                  <a:pt x="480295" y="532651"/>
                </a:lnTo>
                <a:lnTo>
                  <a:pt x="536351" y="566066"/>
                </a:lnTo>
                <a:lnTo>
                  <a:pt x="592974" y="597161"/>
                </a:lnTo>
                <a:lnTo>
                  <a:pt x="651098" y="626122"/>
                </a:lnTo>
                <a:lnTo>
                  <a:pt x="710523" y="653042"/>
                </a:lnTo>
                <a:lnTo>
                  <a:pt x="769563" y="677145"/>
                </a:lnTo>
                <a:lnTo>
                  <a:pt x="830188" y="699243"/>
                </a:lnTo>
                <a:lnTo>
                  <a:pt x="891430" y="718981"/>
                </a:lnTo>
                <a:lnTo>
                  <a:pt x="953205" y="736464"/>
                </a:lnTo>
                <a:lnTo>
                  <a:pt x="1015897" y="751547"/>
                </a:lnTo>
                <a:lnTo>
                  <a:pt x="1079090" y="764245"/>
                </a:lnTo>
                <a:lnTo>
                  <a:pt x="1142349" y="774682"/>
                </a:lnTo>
                <a:lnTo>
                  <a:pt x="1206575" y="782594"/>
                </a:lnTo>
                <a:lnTo>
                  <a:pt x="1270735" y="788110"/>
                </a:lnTo>
                <a:lnTo>
                  <a:pt x="1335162" y="791282"/>
                </a:lnTo>
                <a:lnTo>
                  <a:pt x="1399838" y="791985"/>
                </a:lnTo>
                <a:lnTo>
                  <a:pt x="1402622" y="791956"/>
                </a:lnTo>
                <a:lnTo>
                  <a:pt x="1464781" y="790080"/>
                </a:lnTo>
                <a:lnTo>
                  <a:pt x="1529341" y="785831"/>
                </a:lnTo>
                <a:lnTo>
                  <a:pt x="1594368" y="778961"/>
                </a:lnTo>
                <a:lnTo>
                  <a:pt x="1658894" y="769625"/>
                </a:lnTo>
                <a:lnTo>
                  <a:pt x="1723421" y="757816"/>
                </a:lnTo>
                <a:lnTo>
                  <a:pt x="1787780" y="743379"/>
                </a:lnTo>
                <a:lnTo>
                  <a:pt x="1851640" y="726330"/>
                </a:lnTo>
                <a:lnTo>
                  <a:pt x="1832236" y="653618"/>
                </a:lnTo>
                <a:lnTo>
                  <a:pt x="1398454" y="653618"/>
                </a:lnTo>
                <a:lnTo>
                  <a:pt x="1399855" y="653576"/>
                </a:lnTo>
                <a:lnTo>
                  <a:pt x="1346987" y="653042"/>
                </a:lnTo>
                <a:lnTo>
                  <a:pt x="1341864" y="653042"/>
                </a:lnTo>
                <a:lnTo>
                  <a:pt x="1339213" y="652964"/>
                </a:lnTo>
                <a:lnTo>
                  <a:pt x="1340249" y="652964"/>
                </a:lnTo>
                <a:lnTo>
                  <a:pt x="1283462" y="650208"/>
                </a:lnTo>
                <a:lnTo>
                  <a:pt x="1282490" y="650208"/>
                </a:lnTo>
                <a:lnTo>
                  <a:pt x="1279956" y="650038"/>
                </a:lnTo>
                <a:lnTo>
                  <a:pt x="1280493" y="650038"/>
                </a:lnTo>
                <a:lnTo>
                  <a:pt x="1223885" y="645213"/>
                </a:lnTo>
                <a:lnTo>
                  <a:pt x="1223349" y="645213"/>
                </a:lnTo>
                <a:lnTo>
                  <a:pt x="1220831" y="644953"/>
                </a:lnTo>
                <a:lnTo>
                  <a:pt x="1221223" y="644953"/>
                </a:lnTo>
                <a:lnTo>
                  <a:pt x="1165365" y="638117"/>
                </a:lnTo>
                <a:lnTo>
                  <a:pt x="1164775" y="638117"/>
                </a:lnTo>
                <a:lnTo>
                  <a:pt x="1161957" y="637700"/>
                </a:lnTo>
                <a:lnTo>
                  <a:pt x="1162237" y="637700"/>
                </a:lnTo>
                <a:lnTo>
                  <a:pt x="1106405" y="628524"/>
                </a:lnTo>
                <a:lnTo>
                  <a:pt x="1106218" y="628524"/>
                </a:lnTo>
                <a:lnTo>
                  <a:pt x="1103867" y="628107"/>
                </a:lnTo>
                <a:lnTo>
                  <a:pt x="1104132" y="628107"/>
                </a:lnTo>
                <a:lnTo>
                  <a:pt x="1048329" y="616947"/>
                </a:lnTo>
                <a:lnTo>
                  <a:pt x="1048127" y="616947"/>
                </a:lnTo>
                <a:lnTo>
                  <a:pt x="1045576" y="616396"/>
                </a:lnTo>
                <a:lnTo>
                  <a:pt x="1045829" y="616396"/>
                </a:lnTo>
                <a:lnTo>
                  <a:pt x="991027" y="603267"/>
                </a:lnTo>
                <a:lnTo>
                  <a:pt x="990770" y="603267"/>
                </a:lnTo>
                <a:lnTo>
                  <a:pt x="988103" y="602567"/>
                </a:lnTo>
                <a:lnTo>
                  <a:pt x="988288" y="602567"/>
                </a:lnTo>
                <a:lnTo>
                  <a:pt x="933905" y="587219"/>
                </a:lnTo>
                <a:lnTo>
                  <a:pt x="933747" y="587219"/>
                </a:lnTo>
                <a:lnTo>
                  <a:pt x="931363" y="586501"/>
                </a:lnTo>
                <a:lnTo>
                  <a:pt x="931516" y="586501"/>
                </a:lnTo>
                <a:lnTo>
                  <a:pt x="877619" y="569168"/>
                </a:lnTo>
                <a:lnTo>
                  <a:pt x="877441" y="569168"/>
                </a:lnTo>
                <a:lnTo>
                  <a:pt x="874973" y="568318"/>
                </a:lnTo>
                <a:lnTo>
                  <a:pt x="875102" y="568318"/>
                </a:lnTo>
                <a:lnTo>
                  <a:pt x="821898" y="548966"/>
                </a:lnTo>
                <a:lnTo>
                  <a:pt x="821768" y="548966"/>
                </a:lnTo>
                <a:lnTo>
                  <a:pt x="819283" y="548015"/>
                </a:lnTo>
                <a:lnTo>
                  <a:pt x="819434" y="548015"/>
                </a:lnTo>
                <a:lnTo>
                  <a:pt x="766900" y="526612"/>
                </a:lnTo>
                <a:lnTo>
                  <a:pt x="764361" y="525577"/>
                </a:lnTo>
                <a:lnTo>
                  <a:pt x="764493" y="525577"/>
                </a:lnTo>
                <a:lnTo>
                  <a:pt x="712732" y="502155"/>
                </a:lnTo>
                <a:lnTo>
                  <a:pt x="710372" y="501088"/>
                </a:lnTo>
                <a:lnTo>
                  <a:pt x="659570" y="475797"/>
                </a:lnTo>
                <a:lnTo>
                  <a:pt x="656984" y="474513"/>
                </a:lnTo>
                <a:lnTo>
                  <a:pt x="657125" y="474513"/>
                </a:lnTo>
                <a:lnTo>
                  <a:pt x="607136" y="447104"/>
                </a:lnTo>
                <a:lnTo>
                  <a:pt x="604946" y="445902"/>
                </a:lnTo>
                <a:lnTo>
                  <a:pt x="555915" y="416692"/>
                </a:lnTo>
                <a:lnTo>
                  <a:pt x="553391" y="415190"/>
                </a:lnTo>
                <a:lnTo>
                  <a:pt x="505580" y="383961"/>
                </a:lnTo>
                <a:lnTo>
                  <a:pt x="503404" y="382543"/>
                </a:lnTo>
                <a:lnTo>
                  <a:pt x="456575" y="349445"/>
                </a:lnTo>
                <a:lnTo>
                  <a:pt x="454234" y="347793"/>
                </a:lnTo>
                <a:lnTo>
                  <a:pt x="408603" y="312710"/>
                </a:lnTo>
                <a:lnTo>
                  <a:pt x="406581" y="311159"/>
                </a:lnTo>
                <a:lnTo>
                  <a:pt x="361906" y="274208"/>
                </a:lnTo>
                <a:lnTo>
                  <a:pt x="359745" y="272423"/>
                </a:lnTo>
                <a:lnTo>
                  <a:pt x="316669" y="233820"/>
                </a:lnTo>
                <a:lnTo>
                  <a:pt x="314543" y="231918"/>
                </a:lnTo>
                <a:lnTo>
                  <a:pt x="272733" y="191246"/>
                </a:lnTo>
                <a:lnTo>
                  <a:pt x="270842" y="189411"/>
                </a:lnTo>
                <a:lnTo>
                  <a:pt x="230268" y="146921"/>
                </a:lnTo>
                <a:lnTo>
                  <a:pt x="228258" y="144819"/>
                </a:lnTo>
                <a:lnTo>
                  <a:pt x="189304" y="100494"/>
                </a:lnTo>
                <a:lnTo>
                  <a:pt x="187541" y="98492"/>
                </a:lnTo>
                <a:lnTo>
                  <a:pt x="149939" y="52299"/>
                </a:lnTo>
                <a:lnTo>
                  <a:pt x="148225" y="50197"/>
                </a:lnTo>
                <a:lnTo>
                  <a:pt x="110476" y="0"/>
                </a:lnTo>
                <a:close/>
              </a:path>
              <a:path w="1851660" h="792479">
                <a:moveTo>
                  <a:pt x="1399855" y="653576"/>
                </a:moveTo>
                <a:lnTo>
                  <a:pt x="1398454" y="653618"/>
                </a:lnTo>
                <a:lnTo>
                  <a:pt x="1401239" y="653590"/>
                </a:lnTo>
                <a:lnTo>
                  <a:pt x="1399855" y="653576"/>
                </a:lnTo>
                <a:close/>
              </a:path>
              <a:path w="1851660" h="792479">
                <a:moveTo>
                  <a:pt x="1459359" y="651779"/>
                </a:moveTo>
                <a:lnTo>
                  <a:pt x="1399855" y="653576"/>
                </a:lnTo>
                <a:lnTo>
                  <a:pt x="1401239" y="653590"/>
                </a:lnTo>
                <a:lnTo>
                  <a:pt x="1398454" y="653618"/>
                </a:lnTo>
                <a:lnTo>
                  <a:pt x="1832236" y="653618"/>
                </a:lnTo>
                <a:lnTo>
                  <a:pt x="1831767" y="651861"/>
                </a:lnTo>
                <a:lnTo>
                  <a:pt x="1458112" y="651861"/>
                </a:lnTo>
                <a:lnTo>
                  <a:pt x="1459359" y="651779"/>
                </a:lnTo>
                <a:close/>
              </a:path>
              <a:path w="1851660" h="792479">
                <a:moveTo>
                  <a:pt x="1339213" y="652964"/>
                </a:moveTo>
                <a:lnTo>
                  <a:pt x="1341864" y="653042"/>
                </a:lnTo>
                <a:lnTo>
                  <a:pt x="1340520" y="652977"/>
                </a:lnTo>
                <a:lnTo>
                  <a:pt x="1339213" y="652964"/>
                </a:lnTo>
                <a:close/>
              </a:path>
              <a:path w="1851660" h="792479">
                <a:moveTo>
                  <a:pt x="1340520" y="652977"/>
                </a:moveTo>
                <a:lnTo>
                  <a:pt x="1341864" y="653042"/>
                </a:lnTo>
                <a:lnTo>
                  <a:pt x="1346987" y="653042"/>
                </a:lnTo>
                <a:lnTo>
                  <a:pt x="1340520" y="652977"/>
                </a:lnTo>
                <a:close/>
              </a:path>
              <a:path w="1851660" h="792479">
                <a:moveTo>
                  <a:pt x="1340249" y="652964"/>
                </a:moveTo>
                <a:lnTo>
                  <a:pt x="1339213" y="652964"/>
                </a:lnTo>
                <a:lnTo>
                  <a:pt x="1340520" y="652977"/>
                </a:lnTo>
                <a:lnTo>
                  <a:pt x="1340249" y="652964"/>
                </a:lnTo>
                <a:close/>
              </a:path>
              <a:path w="1851660" h="792479">
                <a:moveTo>
                  <a:pt x="1460596" y="651741"/>
                </a:moveTo>
                <a:lnTo>
                  <a:pt x="1459359" y="651779"/>
                </a:lnTo>
                <a:lnTo>
                  <a:pt x="1458112" y="651861"/>
                </a:lnTo>
                <a:lnTo>
                  <a:pt x="1460596" y="651741"/>
                </a:lnTo>
                <a:close/>
              </a:path>
              <a:path w="1851660" h="792479">
                <a:moveTo>
                  <a:pt x="1831735" y="651741"/>
                </a:moveTo>
                <a:lnTo>
                  <a:pt x="1460596" y="651741"/>
                </a:lnTo>
                <a:lnTo>
                  <a:pt x="1458112" y="651861"/>
                </a:lnTo>
                <a:lnTo>
                  <a:pt x="1831767" y="651861"/>
                </a:lnTo>
                <a:close/>
              </a:path>
              <a:path w="1851660" h="792479">
                <a:moveTo>
                  <a:pt x="1518756" y="647837"/>
                </a:moveTo>
                <a:lnTo>
                  <a:pt x="1459359" y="651779"/>
                </a:lnTo>
                <a:lnTo>
                  <a:pt x="1460596" y="651741"/>
                </a:lnTo>
                <a:lnTo>
                  <a:pt x="1831735" y="651741"/>
                </a:lnTo>
                <a:lnTo>
                  <a:pt x="1830729" y="647971"/>
                </a:lnTo>
                <a:lnTo>
                  <a:pt x="1517503" y="647971"/>
                </a:lnTo>
                <a:lnTo>
                  <a:pt x="1518756" y="647837"/>
                </a:lnTo>
                <a:close/>
              </a:path>
              <a:path w="1851660" h="792479">
                <a:moveTo>
                  <a:pt x="1279956" y="650038"/>
                </a:moveTo>
                <a:lnTo>
                  <a:pt x="1282490" y="650208"/>
                </a:lnTo>
                <a:lnTo>
                  <a:pt x="1281205" y="650099"/>
                </a:lnTo>
                <a:lnTo>
                  <a:pt x="1279956" y="650038"/>
                </a:lnTo>
                <a:close/>
              </a:path>
              <a:path w="1851660" h="792479">
                <a:moveTo>
                  <a:pt x="1281205" y="650099"/>
                </a:moveTo>
                <a:lnTo>
                  <a:pt x="1282490" y="650208"/>
                </a:lnTo>
                <a:lnTo>
                  <a:pt x="1283462" y="650208"/>
                </a:lnTo>
                <a:lnTo>
                  <a:pt x="1281205" y="650099"/>
                </a:lnTo>
                <a:close/>
              </a:path>
              <a:path w="1851660" h="792479">
                <a:moveTo>
                  <a:pt x="1280493" y="650038"/>
                </a:moveTo>
                <a:lnTo>
                  <a:pt x="1279956" y="650038"/>
                </a:lnTo>
                <a:lnTo>
                  <a:pt x="1281205" y="650099"/>
                </a:lnTo>
                <a:lnTo>
                  <a:pt x="1280493" y="650038"/>
                </a:lnTo>
                <a:close/>
              </a:path>
              <a:path w="1851660" h="792479">
                <a:moveTo>
                  <a:pt x="1520337" y="647732"/>
                </a:moveTo>
                <a:lnTo>
                  <a:pt x="1518756" y="647837"/>
                </a:lnTo>
                <a:lnTo>
                  <a:pt x="1517503" y="647971"/>
                </a:lnTo>
                <a:lnTo>
                  <a:pt x="1520337" y="647732"/>
                </a:lnTo>
                <a:close/>
              </a:path>
              <a:path w="1851660" h="792479">
                <a:moveTo>
                  <a:pt x="1830665" y="647732"/>
                </a:moveTo>
                <a:lnTo>
                  <a:pt x="1520337" y="647732"/>
                </a:lnTo>
                <a:lnTo>
                  <a:pt x="1517503" y="647971"/>
                </a:lnTo>
                <a:lnTo>
                  <a:pt x="1830729" y="647971"/>
                </a:lnTo>
                <a:lnTo>
                  <a:pt x="1830665" y="647732"/>
                </a:lnTo>
                <a:close/>
              </a:path>
              <a:path w="1851660" h="792479">
                <a:moveTo>
                  <a:pt x="1578130" y="641507"/>
                </a:moveTo>
                <a:lnTo>
                  <a:pt x="1518756" y="647837"/>
                </a:lnTo>
                <a:lnTo>
                  <a:pt x="1520337" y="647732"/>
                </a:lnTo>
                <a:lnTo>
                  <a:pt x="1830665" y="647732"/>
                </a:lnTo>
                <a:lnTo>
                  <a:pt x="1829046" y="641667"/>
                </a:lnTo>
                <a:lnTo>
                  <a:pt x="1577027" y="641667"/>
                </a:lnTo>
                <a:lnTo>
                  <a:pt x="1578130" y="641507"/>
                </a:lnTo>
                <a:close/>
              </a:path>
              <a:path w="1851660" h="792479">
                <a:moveTo>
                  <a:pt x="1220831" y="644953"/>
                </a:moveTo>
                <a:lnTo>
                  <a:pt x="1223349" y="645213"/>
                </a:lnTo>
                <a:lnTo>
                  <a:pt x="1222120" y="645063"/>
                </a:lnTo>
                <a:lnTo>
                  <a:pt x="1220831" y="644953"/>
                </a:lnTo>
                <a:close/>
              </a:path>
              <a:path w="1851660" h="792479">
                <a:moveTo>
                  <a:pt x="1222120" y="645063"/>
                </a:moveTo>
                <a:lnTo>
                  <a:pt x="1223349" y="645213"/>
                </a:lnTo>
                <a:lnTo>
                  <a:pt x="1223885" y="645213"/>
                </a:lnTo>
                <a:lnTo>
                  <a:pt x="1222120" y="645063"/>
                </a:lnTo>
                <a:close/>
              </a:path>
              <a:path w="1851660" h="792479">
                <a:moveTo>
                  <a:pt x="1221223" y="644953"/>
                </a:moveTo>
                <a:lnTo>
                  <a:pt x="1220831" y="644953"/>
                </a:lnTo>
                <a:lnTo>
                  <a:pt x="1222120" y="645063"/>
                </a:lnTo>
                <a:lnTo>
                  <a:pt x="1221223" y="644953"/>
                </a:lnTo>
                <a:close/>
              </a:path>
              <a:path w="1851660" h="792479">
                <a:moveTo>
                  <a:pt x="1579695" y="641340"/>
                </a:moveTo>
                <a:lnTo>
                  <a:pt x="1578130" y="641507"/>
                </a:lnTo>
                <a:lnTo>
                  <a:pt x="1577027" y="641667"/>
                </a:lnTo>
                <a:lnTo>
                  <a:pt x="1579695" y="641340"/>
                </a:lnTo>
                <a:close/>
              </a:path>
              <a:path w="1851660" h="792479">
                <a:moveTo>
                  <a:pt x="1828959" y="641340"/>
                </a:moveTo>
                <a:lnTo>
                  <a:pt x="1579695" y="641340"/>
                </a:lnTo>
                <a:lnTo>
                  <a:pt x="1577027" y="641667"/>
                </a:lnTo>
                <a:lnTo>
                  <a:pt x="1829046" y="641667"/>
                </a:lnTo>
                <a:lnTo>
                  <a:pt x="1828959" y="641340"/>
                </a:lnTo>
                <a:close/>
              </a:path>
              <a:path w="1851660" h="792479">
                <a:moveTo>
                  <a:pt x="1637944" y="632823"/>
                </a:moveTo>
                <a:lnTo>
                  <a:pt x="1578130" y="641507"/>
                </a:lnTo>
                <a:lnTo>
                  <a:pt x="1579695" y="641340"/>
                </a:lnTo>
                <a:lnTo>
                  <a:pt x="1828959" y="641340"/>
                </a:lnTo>
                <a:lnTo>
                  <a:pt x="1826754" y="633079"/>
                </a:lnTo>
                <a:lnTo>
                  <a:pt x="1636552" y="633079"/>
                </a:lnTo>
                <a:lnTo>
                  <a:pt x="1637944" y="632823"/>
                </a:lnTo>
                <a:close/>
              </a:path>
              <a:path w="1851660" h="792479">
                <a:moveTo>
                  <a:pt x="1161957" y="637700"/>
                </a:moveTo>
                <a:lnTo>
                  <a:pt x="1164775" y="638117"/>
                </a:lnTo>
                <a:lnTo>
                  <a:pt x="1163054" y="637834"/>
                </a:lnTo>
                <a:lnTo>
                  <a:pt x="1161957" y="637700"/>
                </a:lnTo>
                <a:close/>
              </a:path>
              <a:path w="1851660" h="792479">
                <a:moveTo>
                  <a:pt x="1163054" y="637834"/>
                </a:moveTo>
                <a:lnTo>
                  <a:pt x="1164775" y="638117"/>
                </a:lnTo>
                <a:lnTo>
                  <a:pt x="1165365" y="638117"/>
                </a:lnTo>
                <a:lnTo>
                  <a:pt x="1163054" y="637834"/>
                </a:lnTo>
                <a:close/>
              </a:path>
              <a:path w="1851660" h="792479">
                <a:moveTo>
                  <a:pt x="1162237" y="637700"/>
                </a:moveTo>
                <a:lnTo>
                  <a:pt x="1161957" y="637700"/>
                </a:lnTo>
                <a:lnTo>
                  <a:pt x="1163054" y="637834"/>
                </a:lnTo>
                <a:lnTo>
                  <a:pt x="1162237" y="637700"/>
                </a:lnTo>
                <a:close/>
              </a:path>
              <a:path w="1851660" h="792479">
                <a:moveTo>
                  <a:pt x="1639053" y="632662"/>
                </a:moveTo>
                <a:lnTo>
                  <a:pt x="1637944" y="632823"/>
                </a:lnTo>
                <a:lnTo>
                  <a:pt x="1636552" y="633079"/>
                </a:lnTo>
                <a:lnTo>
                  <a:pt x="1639053" y="632662"/>
                </a:lnTo>
                <a:close/>
              </a:path>
              <a:path w="1851660" h="792479">
                <a:moveTo>
                  <a:pt x="1826643" y="632662"/>
                </a:moveTo>
                <a:lnTo>
                  <a:pt x="1639053" y="632662"/>
                </a:lnTo>
                <a:lnTo>
                  <a:pt x="1636552" y="633079"/>
                </a:lnTo>
                <a:lnTo>
                  <a:pt x="1826754" y="633079"/>
                </a:lnTo>
                <a:lnTo>
                  <a:pt x="1826643" y="632662"/>
                </a:lnTo>
                <a:close/>
              </a:path>
              <a:path w="1851660" h="792479">
                <a:moveTo>
                  <a:pt x="1697191" y="621926"/>
                </a:moveTo>
                <a:lnTo>
                  <a:pt x="1637944" y="632823"/>
                </a:lnTo>
                <a:lnTo>
                  <a:pt x="1639053" y="632662"/>
                </a:lnTo>
                <a:lnTo>
                  <a:pt x="1826643" y="632662"/>
                </a:lnTo>
                <a:lnTo>
                  <a:pt x="1823865" y="622252"/>
                </a:lnTo>
                <a:lnTo>
                  <a:pt x="1695743" y="622252"/>
                </a:lnTo>
                <a:lnTo>
                  <a:pt x="1697191" y="621926"/>
                </a:lnTo>
                <a:close/>
              </a:path>
              <a:path w="1851660" h="792479">
                <a:moveTo>
                  <a:pt x="1103867" y="628107"/>
                </a:moveTo>
                <a:lnTo>
                  <a:pt x="1106218" y="628524"/>
                </a:lnTo>
                <a:lnTo>
                  <a:pt x="1105356" y="628352"/>
                </a:lnTo>
                <a:lnTo>
                  <a:pt x="1103867" y="628107"/>
                </a:lnTo>
                <a:close/>
              </a:path>
              <a:path w="1851660" h="792479">
                <a:moveTo>
                  <a:pt x="1105356" y="628352"/>
                </a:moveTo>
                <a:lnTo>
                  <a:pt x="1106218" y="628524"/>
                </a:lnTo>
                <a:lnTo>
                  <a:pt x="1106405" y="628524"/>
                </a:lnTo>
                <a:lnTo>
                  <a:pt x="1105356" y="628352"/>
                </a:lnTo>
                <a:close/>
              </a:path>
              <a:path w="1851660" h="792479">
                <a:moveTo>
                  <a:pt x="1104132" y="628107"/>
                </a:moveTo>
                <a:lnTo>
                  <a:pt x="1103867" y="628107"/>
                </a:lnTo>
                <a:lnTo>
                  <a:pt x="1105356" y="628352"/>
                </a:lnTo>
                <a:lnTo>
                  <a:pt x="1104132" y="628107"/>
                </a:lnTo>
                <a:close/>
              </a:path>
              <a:path w="1851660" h="792479">
                <a:moveTo>
                  <a:pt x="1698410" y="621701"/>
                </a:moveTo>
                <a:lnTo>
                  <a:pt x="1697191" y="621926"/>
                </a:lnTo>
                <a:lnTo>
                  <a:pt x="1695743" y="622252"/>
                </a:lnTo>
                <a:lnTo>
                  <a:pt x="1698410" y="621701"/>
                </a:lnTo>
                <a:close/>
              </a:path>
              <a:path w="1851660" h="792479">
                <a:moveTo>
                  <a:pt x="1823718" y="621701"/>
                </a:moveTo>
                <a:lnTo>
                  <a:pt x="1698410" y="621701"/>
                </a:lnTo>
                <a:lnTo>
                  <a:pt x="1695743" y="622252"/>
                </a:lnTo>
                <a:lnTo>
                  <a:pt x="1823865" y="622252"/>
                </a:lnTo>
                <a:lnTo>
                  <a:pt x="1823718" y="621701"/>
                </a:lnTo>
                <a:close/>
              </a:path>
              <a:path w="1851660" h="792479">
                <a:moveTo>
                  <a:pt x="1756320" y="608606"/>
                </a:moveTo>
                <a:lnTo>
                  <a:pt x="1697191" y="621926"/>
                </a:lnTo>
                <a:lnTo>
                  <a:pt x="1698410" y="621701"/>
                </a:lnTo>
                <a:lnTo>
                  <a:pt x="1823718" y="621701"/>
                </a:lnTo>
                <a:lnTo>
                  <a:pt x="1820335" y="609023"/>
                </a:lnTo>
                <a:lnTo>
                  <a:pt x="1754767" y="609023"/>
                </a:lnTo>
                <a:lnTo>
                  <a:pt x="1756320" y="608606"/>
                </a:lnTo>
                <a:close/>
              </a:path>
              <a:path w="1851660" h="792479">
                <a:moveTo>
                  <a:pt x="1045576" y="616396"/>
                </a:moveTo>
                <a:lnTo>
                  <a:pt x="1048127" y="616947"/>
                </a:lnTo>
                <a:lnTo>
                  <a:pt x="1047108" y="616703"/>
                </a:lnTo>
                <a:lnTo>
                  <a:pt x="1045576" y="616396"/>
                </a:lnTo>
                <a:close/>
              </a:path>
              <a:path w="1851660" h="792479">
                <a:moveTo>
                  <a:pt x="1047108" y="616703"/>
                </a:moveTo>
                <a:lnTo>
                  <a:pt x="1048127" y="616947"/>
                </a:lnTo>
                <a:lnTo>
                  <a:pt x="1048329" y="616947"/>
                </a:lnTo>
                <a:lnTo>
                  <a:pt x="1047108" y="616703"/>
                </a:lnTo>
                <a:close/>
              </a:path>
              <a:path w="1851660" h="792479">
                <a:moveTo>
                  <a:pt x="1045829" y="616396"/>
                </a:moveTo>
                <a:lnTo>
                  <a:pt x="1045576" y="616396"/>
                </a:lnTo>
                <a:lnTo>
                  <a:pt x="1047108" y="616703"/>
                </a:lnTo>
                <a:lnTo>
                  <a:pt x="1045829" y="616396"/>
                </a:lnTo>
                <a:close/>
              </a:path>
              <a:path w="1851660" h="792479">
                <a:moveTo>
                  <a:pt x="1757435" y="608355"/>
                </a:moveTo>
                <a:lnTo>
                  <a:pt x="1756320" y="608606"/>
                </a:lnTo>
                <a:lnTo>
                  <a:pt x="1754767" y="609023"/>
                </a:lnTo>
                <a:lnTo>
                  <a:pt x="1757435" y="608355"/>
                </a:lnTo>
                <a:close/>
              </a:path>
              <a:path w="1851660" h="792479">
                <a:moveTo>
                  <a:pt x="1820157" y="608355"/>
                </a:moveTo>
                <a:lnTo>
                  <a:pt x="1757435" y="608355"/>
                </a:lnTo>
                <a:lnTo>
                  <a:pt x="1754767" y="609023"/>
                </a:lnTo>
                <a:lnTo>
                  <a:pt x="1820335" y="609023"/>
                </a:lnTo>
                <a:lnTo>
                  <a:pt x="1820157" y="608355"/>
                </a:lnTo>
                <a:close/>
              </a:path>
              <a:path w="1851660" h="792479">
                <a:moveTo>
                  <a:pt x="1815958" y="592624"/>
                </a:moveTo>
                <a:lnTo>
                  <a:pt x="1756320" y="608606"/>
                </a:lnTo>
                <a:lnTo>
                  <a:pt x="1757435" y="608355"/>
                </a:lnTo>
                <a:lnTo>
                  <a:pt x="1820157" y="608355"/>
                </a:lnTo>
                <a:lnTo>
                  <a:pt x="1815958" y="592624"/>
                </a:lnTo>
                <a:close/>
              </a:path>
              <a:path w="1851660" h="792479">
                <a:moveTo>
                  <a:pt x="988103" y="602567"/>
                </a:moveTo>
                <a:lnTo>
                  <a:pt x="990770" y="603267"/>
                </a:lnTo>
                <a:lnTo>
                  <a:pt x="989327" y="602860"/>
                </a:lnTo>
                <a:lnTo>
                  <a:pt x="988103" y="602567"/>
                </a:lnTo>
                <a:close/>
              </a:path>
              <a:path w="1851660" h="792479">
                <a:moveTo>
                  <a:pt x="989327" y="602860"/>
                </a:moveTo>
                <a:lnTo>
                  <a:pt x="990770" y="603267"/>
                </a:lnTo>
                <a:lnTo>
                  <a:pt x="991027" y="603267"/>
                </a:lnTo>
                <a:lnTo>
                  <a:pt x="989327" y="602860"/>
                </a:lnTo>
                <a:close/>
              </a:path>
              <a:path w="1851660" h="792479">
                <a:moveTo>
                  <a:pt x="988288" y="602567"/>
                </a:moveTo>
                <a:lnTo>
                  <a:pt x="988103" y="602567"/>
                </a:lnTo>
                <a:lnTo>
                  <a:pt x="989327" y="602860"/>
                </a:lnTo>
                <a:lnTo>
                  <a:pt x="988288" y="602567"/>
                </a:lnTo>
                <a:close/>
              </a:path>
              <a:path w="1851660" h="792479">
                <a:moveTo>
                  <a:pt x="931363" y="586501"/>
                </a:moveTo>
                <a:lnTo>
                  <a:pt x="933747" y="587219"/>
                </a:lnTo>
                <a:lnTo>
                  <a:pt x="932618" y="586856"/>
                </a:lnTo>
                <a:lnTo>
                  <a:pt x="931363" y="586501"/>
                </a:lnTo>
                <a:close/>
              </a:path>
              <a:path w="1851660" h="792479">
                <a:moveTo>
                  <a:pt x="932618" y="586856"/>
                </a:moveTo>
                <a:lnTo>
                  <a:pt x="933747" y="587219"/>
                </a:lnTo>
                <a:lnTo>
                  <a:pt x="933905" y="587219"/>
                </a:lnTo>
                <a:lnTo>
                  <a:pt x="932618" y="586856"/>
                </a:lnTo>
                <a:close/>
              </a:path>
              <a:path w="1851660" h="792479">
                <a:moveTo>
                  <a:pt x="931516" y="586501"/>
                </a:moveTo>
                <a:lnTo>
                  <a:pt x="931363" y="586501"/>
                </a:lnTo>
                <a:lnTo>
                  <a:pt x="932618" y="586856"/>
                </a:lnTo>
                <a:lnTo>
                  <a:pt x="931516" y="586501"/>
                </a:lnTo>
                <a:close/>
              </a:path>
              <a:path w="1851660" h="792479">
                <a:moveTo>
                  <a:pt x="874973" y="568318"/>
                </a:moveTo>
                <a:lnTo>
                  <a:pt x="877441" y="569168"/>
                </a:lnTo>
                <a:lnTo>
                  <a:pt x="876083" y="568675"/>
                </a:lnTo>
                <a:lnTo>
                  <a:pt x="874973" y="568318"/>
                </a:lnTo>
                <a:close/>
              </a:path>
              <a:path w="1851660" h="792479">
                <a:moveTo>
                  <a:pt x="876083" y="568675"/>
                </a:moveTo>
                <a:lnTo>
                  <a:pt x="877441" y="569168"/>
                </a:lnTo>
                <a:lnTo>
                  <a:pt x="877619" y="569168"/>
                </a:lnTo>
                <a:lnTo>
                  <a:pt x="876083" y="568675"/>
                </a:lnTo>
                <a:close/>
              </a:path>
              <a:path w="1851660" h="792479">
                <a:moveTo>
                  <a:pt x="875102" y="568318"/>
                </a:moveTo>
                <a:lnTo>
                  <a:pt x="874973" y="568318"/>
                </a:lnTo>
                <a:lnTo>
                  <a:pt x="876083" y="568675"/>
                </a:lnTo>
                <a:lnTo>
                  <a:pt x="875102" y="568318"/>
                </a:lnTo>
                <a:close/>
              </a:path>
              <a:path w="1851660" h="792479">
                <a:moveTo>
                  <a:pt x="819283" y="548015"/>
                </a:moveTo>
                <a:lnTo>
                  <a:pt x="821768" y="548966"/>
                </a:lnTo>
                <a:lnTo>
                  <a:pt x="820686" y="548525"/>
                </a:lnTo>
                <a:lnTo>
                  <a:pt x="819283" y="548015"/>
                </a:lnTo>
                <a:close/>
              </a:path>
              <a:path w="1851660" h="792479">
                <a:moveTo>
                  <a:pt x="820686" y="548525"/>
                </a:moveTo>
                <a:lnTo>
                  <a:pt x="821768" y="548966"/>
                </a:lnTo>
                <a:lnTo>
                  <a:pt x="821898" y="548966"/>
                </a:lnTo>
                <a:lnTo>
                  <a:pt x="820686" y="548525"/>
                </a:lnTo>
                <a:close/>
              </a:path>
              <a:path w="1851660" h="792479">
                <a:moveTo>
                  <a:pt x="819434" y="548015"/>
                </a:moveTo>
                <a:lnTo>
                  <a:pt x="819283" y="548015"/>
                </a:lnTo>
                <a:lnTo>
                  <a:pt x="820686" y="548525"/>
                </a:lnTo>
                <a:lnTo>
                  <a:pt x="819434" y="548015"/>
                </a:lnTo>
                <a:close/>
              </a:path>
              <a:path w="1851660" h="792479">
                <a:moveTo>
                  <a:pt x="764361" y="525577"/>
                </a:moveTo>
                <a:lnTo>
                  <a:pt x="766779" y="526612"/>
                </a:lnTo>
                <a:lnTo>
                  <a:pt x="765685" y="526117"/>
                </a:lnTo>
                <a:lnTo>
                  <a:pt x="764361" y="525577"/>
                </a:lnTo>
                <a:close/>
              </a:path>
              <a:path w="1851660" h="792479">
                <a:moveTo>
                  <a:pt x="765685" y="526117"/>
                </a:moveTo>
                <a:lnTo>
                  <a:pt x="766779" y="526612"/>
                </a:lnTo>
                <a:lnTo>
                  <a:pt x="765685" y="526117"/>
                </a:lnTo>
                <a:close/>
              </a:path>
              <a:path w="1851660" h="792479">
                <a:moveTo>
                  <a:pt x="764493" y="525577"/>
                </a:moveTo>
                <a:lnTo>
                  <a:pt x="764361" y="525577"/>
                </a:lnTo>
                <a:lnTo>
                  <a:pt x="765685" y="526117"/>
                </a:lnTo>
                <a:lnTo>
                  <a:pt x="764493" y="525577"/>
                </a:lnTo>
                <a:close/>
              </a:path>
              <a:path w="1851660" h="792479">
                <a:moveTo>
                  <a:pt x="710372" y="501088"/>
                </a:moveTo>
                <a:lnTo>
                  <a:pt x="712640" y="502155"/>
                </a:lnTo>
                <a:lnTo>
                  <a:pt x="711698" y="501688"/>
                </a:lnTo>
                <a:lnTo>
                  <a:pt x="710372" y="501088"/>
                </a:lnTo>
                <a:close/>
              </a:path>
              <a:path w="1851660" h="792479">
                <a:moveTo>
                  <a:pt x="711698" y="501688"/>
                </a:moveTo>
                <a:lnTo>
                  <a:pt x="712640" y="502155"/>
                </a:lnTo>
                <a:lnTo>
                  <a:pt x="711698" y="501688"/>
                </a:lnTo>
                <a:close/>
              </a:path>
              <a:path w="1851660" h="792479">
                <a:moveTo>
                  <a:pt x="710490" y="501088"/>
                </a:moveTo>
                <a:lnTo>
                  <a:pt x="711698" y="501688"/>
                </a:lnTo>
                <a:lnTo>
                  <a:pt x="710490" y="501088"/>
                </a:lnTo>
                <a:close/>
              </a:path>
              <a:path w="1851660" h="792479">
                <a:moveTo>
                  <a:pt x="656984" y="474513"/>
                </a:moveTo>
                <a:lnTo>
                  <a:pt x="659468" y="475797"/>
                </a:lnTo>
                <a:lnTo>
                  <a:pt x="658487" y="475260"/>
                </a:lnTo>
                <a:lnTo>
                  <a:pt x="656984" y="474513"/>
                </a:lnTo>
                <a:close/>
              </a:path>
              <a:path w="1851660" h="792479">
                <a:moveTo>
                  <a:pt x="658487" y="475260"/>
                </a:moveTo>
                <a:lnTo>
                  <a:pt x="659468" y="475797"/>
                </a:lnTo>
                <a:lnTo>
                  <a:pt x="658487" y="475260"/>
                </a:lnTo>
                <a:close/>
              </a:path>
              <a:path w="1851660" h="792479">
                <a:moveTo>
                  <a:pt x="657125" y="474513"/>
                </a:moveTo>
                <a:lnTo>
                  <a:pt x="656984" y="474513"/>
                </a:lnTo>
                <a:lnTo>
                  <a:pt x="658487" y="475260"/>
                </a:lnTo>
                <a:lnTo>
                  <a:pt x="657125" y="474513"/>
                </a:lnTo>
                <a:close/>
              </a:path>
              <a:path w="1851660" h="792479">
                <a:moveTo>
                  <a:pt x="604946" y="445902"/>
                </a:moveTo>
                <a:lnTo>
                  <a:pt x="607030" y="447104"/>
                </a:lnTo>
                <a:lnTo>
                  <a:pt x="605779" y="446360"/>
                </a:lnTo>
                <a:lnTo>
                  <a:pt x="604946" y="445902"/>
                </a:lnTo>
                <a:close/>
              </a:path>
              <a:path w="1851660" h="792479">
                <a:moveTo>
                  <a:pt x="605779" y="446360"/>
                </a:moveTo>
                <a:lnTo>
                  <a:pt x="607030" y="447104"/>
                </a:lnTo>
                <a:lnTo>
                  <a:pt x="605779" y="446360"/>
                </a:lnTo>
                <a:close/>
              </a:path>
              <a:path w="1851660" h="792479">
                <a:moveTo>
                  <a:pt x="605011" y="445902"/>
                </a:moveTo>
                <a:lnTo>
                  <a:pt x="605779" y="446360"/>
                </a:lnTo>
                <a:lnTo>
                  <a:pt x="605011" y="445902"/>
                </a:lnTo>
                <a:close/>
              </a:path>
              <a:path w="1851660" h="792479">
                <a:moveTo>
                  <a:pt x="553391" y="415190"/>
                </a:moveTo>
                <a:lnTo>
                  <a:pt x="555809" y="416692"/>
                </a:lnTo>
                <a:lnTo>
                  <a:pt x="554697" y="415967"/>
                </a:lnTo>
                <a:lnTo>
                  <a:pt x="553391" y="415190"/>
                </a:lnTo>
                <a:close/>
              </a:path>
              <a:path w="1851660" h="792479">
                <a:moveTo>
                  <a:pt x="554697" y="415967"/>
                </a:moveTo>
                <a:lnTo>
                  <a:pt x="555809" y="416692"/>
                </a:lnTo>
                <a:lnTo>
                  <a:pt x="554697" y="415967"/>
                </a:lnTo>
                <a:close/>
              </a:path>
              <a:path w="1851660" h="792479">
                <a:moveTo>
                  <a:pt x="553505" y="415190"/>
                </a:moveTo>
                <a:lnTo>
                  <a:pt x="554697" y="415967"/>
                </a:lnTo>
                <a:lnTo>
                  <a:pt x="553505" y="415190"/>
                </a:lnTo>
                <a:close/>
              </a:path>
              <a:path w="1851660" h="792479">
                <a:moveTo>
                  <a:pt x="503404" y="382543"/>
                </a:moveTo>
                <a:lnTo>
                  <a:pt x="505505" y="383961"/>
                </a:lnTo>
                <a:lnTo>
                  <a:pt x="504594" y="383318"/>
                </a:lnTo>
                <a:lnTo>
                  <a:pt x="503404" y="382543"/>
                </a:lnTo>
                <a:close/>
              </a:path>
              <a:path w="1851660" h="792479">
                <a:moveTo>
                  <a:pt x="504594" y="383318"/>
                </a:moveTo>
                <a:lnTo>
                  <a:pt x="505505" y="383961"/>
                </a:lnTo>
                <a:lnTo>
                  <a:pt x="504594" y="383318"/>
                </a:lnTo>
                <a:close/>
              </a:path>
              <a:path w="1851660" h="792479">
                <a:moveTo>
                  <a:pt x="503495" y="382543"/>
                </a:moveTo>
                <a:lnTo>
                  <a:pt x="504594" y="383318"/>
                </a:lnTo>
                <a:lnTo>
                  <a:pt x="503495" y="382543"/>
                </a:lnTo>
                <a:close/>
              </a:path>
              <a:path w="1851660" h="792479">
                <a:moveTo>
                  <a:pt x="454234" y="347793"/>
                </a:moveTo>
                <a:lnTo>
                  <a:pt x="456468" y="349445"/>
                </a:lnTo>
                <a:lnTo>
                  <a:pt x="455251" y="348511"/>
                </a:lnTo>
                <a:lnTo>
                  <a:pt x="454234" y="347793"/>
                </a:lnTo>
                <a:close/>
              </a:path>
              <a:path w="1851660" h="792479">
                <a:moveTo>
                  <a:pt x="455251" y="348511"/>
                </a:moveTo>
                <a:lnTo>
                  <a:pt x="456468" y="349445"/>
                </a:lnTo>
                <a:lnTo>
                  <a:pt x="455251" y="348511"/>
                </a:lnTo>
                <a:close/>
              </a:path>
              <a:path w="1851660" h="792479">
                <a:moveTo>
                  <a:pt x="454316" y="347793"/>
                </a:moveTo>
                <a:lnTo>
                  <a:pt x="455251" y="348511"/>
                </a:lnTo>
                <a:lnTo>
                  <a:pt x="454316" y="347793"/>
                </a:lnTo>
                <a:close/>
              </a:path>
              <a:path w="1851660" h="792479">
                <a:moveTo>
                  <a:pt x="406581" y="311159"/>
                </a:moveTo>
                <a:lnTo>
                  <a:pt x="408515" y="312710"/>
                </a:lnTo>
                <a:lnTo>
                  <a:pt x="407371" y="311765"/>
                </a:lnTo>
                <a:lnTo>
                  <a:pt x="406581" y="311159"/>
                </a:lnTo>
                <a:close/>
              </a:path>
              <a:path w="1851660" h="792479">
                <a:moveTo>
                  <a:pt x="407371" y="311765"/>
                </a:moveTo>
                <a:lnTo>
                  <a:pt x="408515" y="312710"/>
                </a:lnTo>
                <a:lnTo>
                  <a:pt x="407371" y="311765"/>
                </a:lnTo>
                <a:close/>
              </a:path>
              <a:path w="1851660" h="792479">
                <a:moveTo>
                  <a:pt x="406637" y="311159"/>
                </a:moveTo>
                <a:lnTo>
                  <a:pt x="407371" y="311765"/>
                </a:lnTo>
                <a:lnTo>
                  <a:pt x="406637" y="311159"/>
                </a:lnTo>
                <a:close/>
              </a:path>
              <a:path w="1851660" h="792479">
                <a:moveTo>
                  <a:pt x="359745" y="272423"/>
                </a:moveTo>
                <a:lnTo>
                  <a:pt x="361813" y="274208"/>
                </a:lnTo>
                <a:lnTo>
                  <a:pt x="360689" y="273202"/>
                </a:lnTo>
                <a:lnTo>
                  <a:pt x="359745" y="272423"/>
                </a:lnTo>
                <a:close/>
              </a:path>
              <a:path w="1851660" h="792479">
                <a:moveTo>
                  <a:pt x="360689" y="273202"/>
                </a:moveTo>
                <a:lnTo>
                  <a:pt x="361813" y="274208"/>
                </a:lnTo>
                <a:lnTo>
                  <a:pt x="360689" y="273202"/>
                </a:lnTo>
                <a:close/>
              </a:path>
              <a:path w="1851660" h="792479">
                <a:moveTo>
                  <a:pt x="359818" y="272423"/>
                </a:moveTo>
                <a:lnTo>
                  <a:pt x="360689" y="273202"/>
                </a:lnTo>
                <a:lnTo>
                  <a:pt x="359818" y="272423"/>
                </a:lnTo>
                <a:close/>
              </a:path>
              <a:path w="1851660" h="792479">
                <a:moveTo>
                  <a:pt x="314543" y="231918"/>
                </a:moveTo>
                <a:lnTo>
                  <a:pt x="316611" y="233820"/>
                </a:lnTo>
                <a:lnTo>
                  <a:pt x="315922" y="233151"/>
                </a:lnTo>
                <a:lnTo>
                  <a:pt x="314543" y="231918"/>
                </a:lnTo>
                <a:close/>
              </a:path>
              <a:path w="1851660" h="792479">
                <a:moveTo>
                  <a:pt x="315922" y="233151"/>
                </a:moveTo>
                <a:lnTo>
                  <a:pt x="316611" y="233820"/>
                </a:lnTo>
                <a:lnTo>
                  <a:pt x="315922" y="233151"/>
                </a:lnTo>
                <a:close/>
              </a:path>
              <a:path w="1851660" h="792479">
                <a:moveTo>
                  <a:pt x="314651" y="231918"/>
                </a:moveTo>
                <a:lnTo>
                  <a:pt x="315922" y="233151"/>
                </a:lnTo>
                <a:lnTo>
                  <a:pt x="314651" y="231918"/>
                </a:lnTo>
                <a:close/>
              </a:path>
              <a:path w="1851660" h="792479">
                <a:moveTo>
                  <a:pt x="270842" y="189411"/>
                </a:moveTo>
                <a:lnTo>
                  <a:pt x="272660" y="191246"/>
                </a:lnTo>
                <a:lnTo>
                  <a:pt x="271708" y="190252"/>
                </a:lnTo>
                <a:lnTo>
                  <a:pt x="270842" y="189411"/>
                </a:lnTo>
                <a:close/>
              </a:path>
              <a:path w="1851660" h="792479">
                <a:moveTo>
                  <a:pt x="271708" y="190252"/>
                </a:moveTo>
                <a:lnTo>
                  <a:pt x="272660" y="191246"/>
                </a:lnTo>
                <a:lnTo>
                  <a:pt x="271708" y="190252"/>
                </a:lnTo>
                <a:close/>
              </a:path>
              <a:path w="1851660" h="792479">
                <a:moveTo>
                  <a:pt x="270905" y="189411"/>
                </a:moveTo>
                <a:lnTo>
                  <a:pt x="271708" y="190252"/>
                </a:lnTo>
                <a:lnTo>
                  <a:pt x="270905" y="189411"/>
                </a:lnTo>
                <a:close/>
              </a:path>
              <a:path w="1851660" h="792479">
                <a:moveTo>
                  <a:pt x="228258" y="144819"/>
                </a:moveTo>
                <a:lnTo>
                  <a:pt x="230175" y="146921"/>
                </a:lnTo>
                <a:lnTo>
                  <a:pt x="229101" y="145700"/>
                </a:lnTo>
                <a:lnTo>
                  <a:pt x="228258" y="144819"/>
                </a:lnTo>
                <a:close/>
              </a:path>
              <a:path w="1851660" h="792479">
                <a:moveTo>
                  <a:pt x="229101" y="145700"/>
                </a:moveTo>
                <a:lnTo>
                  <a:pt x="230175" y="146921"/>
                </a:lnTo>
                <a:lnTo>
                  <a:pt x="229101" y="145700"/>
                </a:lnTo>
                <a:close/>
              </a:path>
              <a:path w="1851660" h="792479">
                <a:moveTo>
                  <a:pt x="228325" y="144819"/>
                </a:moveTo>
                <a:lnTo>
                  <a:pt x="229101" y="145700"/>
                </a:lnTo>
                <a:lnTo>
                  <a:pt x="228325" y="144819"/>
                </a:lnTo>
                <a:close/>
              </a:path>
              <a:path w="1851660" h="792479">
                <a:moveTo>
                  <a:pt x="187541" y="98492"/>
                </a:moveTo>
                <a:lnTo>
                  <a:pt x="189242" y="100494"/>
                </a:lnTo>
                <a:lnTo>
                  <a:pt x="188467" y="99544"/>
                </a:lnTo>
                <a:lnTo>
                  <a:pt x="187541" y="98492"/>
                </a:lnTo>
                <a:close/>
              </a:path>
              <a:path w="1851660" h="792479">
                <a:moveTo>
                  <a:pt x="188467" y="99544"/>
                </a:moveTo>
                <a:lnTo>
                  <a:pt x="189242" y="100494"/>
                </a:lnTo>
                <a:lnTo>
                  <a:pt x="188467" y="99544"/>
                </a:lnTo>
                <a:close/>
              </a:path>
              <a:path w="1851660" h="792479">
                <a:moveTo>
                  <a:pt x="187610" y="98492"/>
                </a:moveTo>
                <a:lnTo>
                  <a:pt x="188467" y="99544"/>
                </a:lnTo>
                <a:lnTo>
                  <a:pt x="187610" y="98492"/>
                </a:lnTo>
                <a:close/>
              </a:path>
              <a:path w="1851660" h="792479">
                <a:moveTo>
                  <a:pt x="148225" y="50197"/>
                </a:moveTo>
                <a:lnTo>
                  <a:pt x="149859" y="52299"/>
                </a:lnTo>
                <a:lnTo>
                  <a:pt x="148893" y="51016"/>
                </a:lnTo>
                <a:lnTo>
                  <a:pt x="148225" y="50197"/>
                </a:lnTo>
                <a:close/>
              </a:path>
              <a:path w="1851660" h="792479">
                <a:moveTo>
                  <a:pt x="148893" y="51016"/>
                </a:moveTo>
                <a:lnTo>
                  <a:pt x="149859" y="52299"/>
                </a:lnTo>
                <a:lnTo>
                  <a:pt x="148893" y="51016"/>
                </a:lnTo>
                <a:close/>
              </a:path>
              <a:path w="1851660" h="792479">
                <a:moveTo>
                  <a:pt x="148276" y="50197"/>
                </a:moveTo>
                <a:lnTo>
                  <a:pt x="148893" y="51016"/>
                </a:lnTo>
                <a:lnTo>
                  <a:pt x="148276" y="50197"/>
                </a:lnTo>
                <a:close/>
              </a:path>
            </a:pathLst>
          </a:custGeom>
          <a:solidFill>
            <a:srgbClr val="31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86024" y="645895"/>
            <a:ext cx="3107106" cy="10674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72751" y="3331663"/>
            <a:ext cx="264795" cy="167005"/>
          </a:xfrm>
          <a:custGeom>
            <a:avLst/>
            <a:gdLst/>
            <a:ahLst/>
            <a:cxnLst/>
            <a:rect l="l" t="t" r="r" b="b"/>
            <a:pathLst>
              <a:path w="264795" h="167004">
                <a:moveTo>
                  <a:pt x="11738" y="0"/>
                </a:moveTo>
                <a:lnTo>
                  <a:pt x="30180" y="38095"/>
                </a:lnTo>
                <a:lnTo>
                  <a:pt x="92428" y="79586"/>
                </a:lnTo>
                <a:lnTo>
                  <a:pt x="156561" y="117252"/>
                </a:lnTo>
                <a:lnTo>
                  <a:pt x="222463" y="151218"/>
                </a:lnTo>
                <a:lnTo>
                  <a:pt x="256214" y="166755"/>
                </a:lnTo>
                <a:lnTo>
                  <a:pt x="264568" y="148630"/>
                </a:lnTo>
                <a:lnTo>
                  <a:pt x="231086" y="133225"/>
                </a:lnTo>
                <a:lnTo>
                  <a:pt x="198396" y="116941"/>
                </a:lnTo>
                <a:lnTo>
                  <a:pt x="166178" y="99768"/>
                </a:lnTo>
                <a:lnTo>
                  <a:pt x="134331" y="81710"/>
                </a:lnTo>
                <a:lnTo>
                  <a:pt x="103011" y="62670"/>
                </a:lnTo>
                <a:lnTo>
                  <a:pt x="72043" y="42729"/>
                </a:lnTo>
                <a:lnTo>
                  <a:pt x="41734" y="21818"/>
                </a:lnTo>
                <a:lnTo>
                  <a:pt x="11738" y="0"/>
                </a:lnTo>
                <a:close/>
              </a:path>
              <a:path w="264795" h="167004">
                <a:moveTo>
                  <a:pt x="231109" y="133225"/>
                </a:moveTo>
                <a:lnTo>
                  <a:pt x="231373" y="133356"/>
                </a:lnTo>
                <a:lnTo>
                  <a:pt x="231109" y="133225"/>
                </a:lnTo>
                <a:close/>
              </a:path>
              <a:path w="264795" h="167004">
                <a:moveTo>
                  <a:pt x="198586" y="117035"/>
                </a:moveTo>
                <a:close/>
              </a:path>
              <a:path w="264795" h="167004">
                <a:moveTo>
                  <a:pt x="198409" y="116941"/>
                </a:moveTo>
                <a:lnTo>
                  <a:pt x="198586" y="117035"/>
                </a:lnTo>
                <a:lnTo>
                  <a:pt x="198409" y="116941"/>
                </a:lnTo>
                <a:close/>
              </a:path>
              <a:path w="264795" h="167004">
                <a:moveTo>
                  <a:pt x="166395" y="99883"/>
                </a:moveTo>
                <a:close/>
              </a:path>
              <a:path w="264795" h="167004">
                <a:moveTo>
                  <a:pt x="166191" y="99768"/>
                </a:moveTo>
                <a:lnTo>
                  <a:pt x="166395" y="99883"/>
                </a:lnTo>
                <a:lnTo>
                  <a:pt x="166191" y="99768"/>
                </a:lnTo>
                <a:close/>
              </a:path>
              <a:path w="264795" h="167004">
                <a:moveTo>
                  <a:pt x="134338" y="81715"/>
                </a:moveTo>
                <a:lnTo>
                  <a:pt x="134583" y="81864"/>
                </a:lnTo>
                <a:lnTo>
                  <a:pt x="134338" y="81715"/>
                </a:lnTo>
                <a:close/>
              </a:path>
              <a:path w="264795" h="167004">
                <a:moveTo>
                  <a:pt x="134331" y="81710"/>
                </a:moveTo>
                <a:close/>
              </a:path>
              <a:path w="264795" h="167004">
                <a:moveTo>
                  <a:pt x="103131" y="62747"/>
                </a:moveTo>
                <a:close/>
              </a:path>
              <a:path w="264795" h="167004">
                <a:moveTo>
                  <a:pt x="103011" y="62670"/>
                </a:moveTo>
                <a:close/>
              </a:path>
              <a:path w="264795" h="167004">
                <a:moveTo>
                  <a:pt x="72193" y="42833"/>
                </a:moveTo>
                <a:close/>
              </a:path>
              <a:path w="264795" h="167004">
                <a:moveTo>
                  <a:pt x="72043" y="42729"/>
                </a:moveTo>
                <a:lnTo>
                  <a:pt x="72193" y="42833"/>
                </a:lnTo>
                <a:lnTo>
                  <a:pt x="72043" y="42729"/>
                </a:lnTo>
                <a:close/>
              </a:path>
              <a:path w="264795" h="167004">
                <a:moveTo>
                  <a:pt x="41748" y="21828"/>
                </a:moveTo>
                <a:lnTo>
                  <a:pt x="41936" y="21964"/>
                </a:lnTo>
                <a:lnTo>
                  <a:pt x="41748" y="21828"/>
                </a:lnTo>
                <a:close/>
              </a:path>
              <a:path w="264795" h="167004">
                <a:moveTo>
                  <a:pt x="41734" y="21818"/>
                </a:moveTo>
                <a:close/>
              </a:path>
            </a:pathLst>
          </a:custGeom>
          <a:solidFill>
            <a:srgbClr val="E71F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81750" y="1384300"/>
            <a:ext cx="463550" cy="463550"/>
          </a:xfrm>
          <a:custGeom>
            <a:avLst/>
            <a:gdLst/>
            <a:ahLst/>
            <a:cxnLst/>
            <a:rect l="l" t="t" r="r" b="b"/>
            <a:pathLst>
              <a:path w="463550" h="463550">
                <a:moveTo>
                  <a:pt x="231775" y="0"/>
                </a:moveTo>
                <a:lnTo>
                  <a:pt x="185061" y="4708"/>
                </a:lnTo>
                <a:lnTo>
                  <a:pt x="141553" y="18212"/>
                </a:lnTo>
                <a:lnTo>
                  <a:pt x="102182" y="39580"/>
                </a:lnTo>
                <a:lnTo>
                  <a:pt x="67881" y="67881"/>
                </a:lnTo>
                <a:lnTo>
                  <a:pt x="39580" y="102182"/>
                </a:lnTo>
                <a:lnTo>
                  <a:pt x="18212" y="141553"/>
                </a:lnTo>
                <a:lnTo>
                  <a:pt x="4708" y="185061"/>
                </a:lnTo>
                <a:lnTo>
                  <a:pt x="0" y="231775"/>
                </a:lnTo>
                <a:lnTo>
                  <a:pt x="4708" y="278488"/>
                </a:lnTo>
                <a:lnTo>
                  <a:pt x="18212" y="321996"/>
                </a:lnTo>
                <a:lnTo>
                  <a:pt x="39580" y="361367"/>
                </a:lnTo>
                <a:lnTo>
                  <a:pt x="67881" y="395668"/>
                </a:lnTo>
                <a:lnTo>
                  <a:pt x="102182" y="423969"/>
                </a:lnTo>
                <a:lnTo>
                  <a:pt x="141553" y="445337"/>
                </a:lnTo>
                <a:lnTo>
                  <a:pt x="185061" y="458841"/>
                </a:lnTo>
                <a:lnTo>
                  <a:pt x="231775" y="463550"/>
                </a:lnTo>
                <a:lnTo>
                  <a:pt x="278488" y="458841"/>
                </a:lnTo>
                <a:lnTo>
                  <a:pt x="321996" y="445337"/>
                </a:lnTo>
                <a:lnTo>
                  <a:pt x="361367" y="423969"/>
                </a:lnTo>
                <a:lnTo>
                  <a:pt x="395668" y="395668"/>
                </a:lnTo>
                <a:lnTo>
                  <a:pt x="423969" y="361367"/>
                </a:lnTo>
                <a:lnTo>
                  <a:pt x="445337" y="321996"/>
                </a:lnTo>
                <a:lnTo>
                  <a:pt x="458841" y="278488"/>
                </a:lnTo>
                <a:lnTo>
                  <a:pt x="463550" y="231775"/>
                </a:lnTo>
                <a:lnTo>
                  <a:pt x="458841" y="185061"/>
                </a:lnTo>
                <a:lnTo>
                  <a:pt x="445337" y="141553"/>
                </a:lnTo>
                <a:lnTo>
                  <a:pt x="423969" y="102182"/>
                </a:lnTo>
                <a:lnTo>
                  <a:pt x="395668" y="67881"/>
                </a:lnTo>
                <a:lnTo>
                  <a:pt x="361367" y="39580"/>
                </a:lnTo>
                <a:lnTo>
                  <a:pt x="321996" y="18212"/>
                </a:lnTo>
                <a:lnTo>
                  <a:pt x="278488" y="4708"/>
                </a:lnTo>
                <a:lnTo>
                  <a:pt x="2317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51100" y="1749425"/>
            <a:ext cx="184150" cy="184150"/>
          </a:xfrm>
          <a:custGeom>
            <a:avLst/>
            <a:gdLst/>
            <a:ahLst/>
            <a:cxnLst/>
            <a:rect l="l" t="t" r="r" b="b"/>
            <a:pathLst>
              <a:path w="184150" h="184150">
                <a:moveTo>
                  <a:pt x="92075" y="0"/>
                </a:moveTo>
                <a:lnTo>
                  <a:pt x="56257" y="7242"/>
                </a:lnTo>
                <a:lnTo>
                  <a:pt x="26987" y="26987"/>
                </a:lnTo>
                <a:lnTo>
                  <a:pt x="7242" y="56257"/>
                </a:lnTo>
                <a:lnTo>
                  <a:pt x="0" y="92075"/>
                </a:lnTo>
                <a:lnTo>
                  <a:pt x="7242" y="127892"/>
                </a:lnTo>
                <a:lnTo>
                  <a:pt x="26987" y="157162"/>
                </a:lnTo>
                <a:lnTo>
                  <a:pt x="56257" y="176907"/>
                </a:lnTo>
                <a:lnTo>
                  <a:pt x="92075" y="184150"/>
                </a:lnTo>
                <a:lnTo>
                  <a:pt x="127892" y="176907"/>
                </a:lnTo>
                <a:lnTo>
                  <a:pt x="157162" y="157162"/>
                </a:lnTo>
                <a:lnTo>
                  <a:pt x="176907" y="127892"/>
                </a:lnTo>
                <a:lnTo>
                  <a:pt x="184150" y="92075"/>
                </a:lnTo>
                <a:lnTo>
                  <a:pt x="176907" y="56257"/>
                </a:lnTo>
                <a:lnTo>
                  <a:pt x="157162" y="26987"/>
                </a:lnTo>
                <a:lnTo>
                  <a:pt x="127892" y="7242"/>
                </a:lnTo>
                <a:lnTo>
                  <a:pt x="920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40401" y="3937000"/>
            <a:ext cx="219075" cy="219075"/>
          </a:xfrm>
          <a:custGeom>
            <a:avLst/>
            <a:gdLst/>
            <a:ahLst/>
            <a:cxnLst/>
            <a:rect l="l" t="t" r="r" b="b"/>
            <a:pathLst>
              <a:path w="219075" h="219075">
                <a:moveTo>
                  <a:pt x="109474" y="0"/>
                </a:moveTo>
                <a:lnTo>
                  <a:pt x="66865" y="8608"/>
                </a:lnTo>
                <a:lnTo>
                  <a:pt x="32067" y="32084"/>
                </a:lnTo>
                <a:lnTo>
                  <a:pt x="8604" y="66903"/>
                </a:lnTo>
                <a:lnTo>
                  <a:pt x="0" y="109537"/>
                </a:lnTo>
                <a:lnTo>
                  <a:pt x="8604" y="152171"/>
                </a:lnTo>
                <a:lnTo>
                  <a:pt x="32067" y="186990"/>
                </a:lnTo>
                <a:lnTo>
                  <a:pt x="66865" y="210466"/>
                </a:lnTo>
                <a:lnTo>
                  <a:pt x="109474" y="219075"/>
                </a:lnTo>
                <a:lnTo>
                  <a:pt x="152102" y="210466"/>
                </a:lnTo>
                <a:lnTo>
                  <a:pt x="186944" y="186990"/>
                </a:lnTo>
                <a:lnTo>
                  <a:pt x="210450" y="152171"/>
                </a:lnTo>
                <a:lnTo>
                  <a:pt x="219075" y="109537"/>
                </a:lnTo>
                <a:lnTo>
                  <a:pt x="210450" y="66903"/>
                </a:lnTo>
                <a:lnTo>
                  <a:pt x="186944" y="32084"/>
                </a:lnTo>
                <a:lnTo>
                  <a:pt x="152102" y="8608"/>
                </a:lnTo>
                <a:lnTo>
                  <a:pt x="10947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65551" y="1939925"/>
            <a:ext cx="128905" cy="130175"/>
          </a:xfrm>
          <a:custGeom>
            <a:avLst/>
            <a:gdLst/>
            <a:ahLst/>
            <a:cxnLst/>
            <a:rect l="l" t="t" r="r" b="b"/>
            <a:pathLst>
              <a:path w="128904" h="130175">
                <a:moveTo>
                  <a:pt x="64262" y="0"/>
                </a:moveTo>
                <a:lnTo>
                  <a:pt x="39219" y="5107"/>
                </a:lnTo>
                <a:lnTo>
                  <a:pt x="18796" y="19050"/>
                </a:lnTo>
                <a:lnTo>
                  <a:pt x="5040" y="39754"/>
                </a:lnTo>
                <a:lnTo>
                  <a:pt x="0" y="65150"/>
                </a:lnTo>
                <a:lnTo>
                  <a:pt x="5040" y="90473"/>
                </a:lnTo>
                <a:lnTo>
                  <a:pt x="18796" y="111140"/>
                </a:lnTo>
                <a:lnTo>
                  <a:pt x="39219" y="125069"/>
                </a:lnTo>
                <a:lnTo>
                  <a:pt x="64262" y="130175"/>
                </a:lnTo>
                <a:lnTo>
                  <a:pt x="89251" y="125069"/>
                </a:lnTo>
                <a:lnTo>
                  <a:pt x="109680" y="111140"/>
                </a:lnTo>
                <a:lnTo>
                  <a:pt x="123465" y="90473"/>
                </a:lnTo>
                <a:lnTo>
                  <a:pt x="128524" y="65150"/>
                </a:lnTo>
                <a:lnTo>
                  <a:pt x="123465" y="39754"/>
                </a:lnTo>
                <a:lnTo>
                  <a:pt x="109680" y="19050"/>
                </a:lnTo>
                <a:lnTo>
                  <a:pt x="89251" y="5107"/>
                </a:lnTo>
                <a:lnTo>
                  <a:pt x="6426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62401" y="1581213"/>
            <a:ext cx="2174875" cy="595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74781" y="1460611"/>
            <a:ext cx="73660" cy="157480"/>
          </a:xfrm>
          <a:custGeom>
            <a:avLst/>
            <a:gdLst/>
            <a:ahLst/>
            <a:cxnLst/>
            <a:rect l="l" t="t" r="r" b="b"/>
            <a:pathLst>
              <a:path w="73659" h="157480">
                <a:moveTo>
                  <a:pt x="67548" y="0"/>
                </a:moveTo>
                <a:lnTo>
                  <a:pt x="56937" y="41631"/>
                </a:lnTo>
                <a:lnTo>
                  <a:pt x="21014" y="73831"/>
                </a:lnTo>
                <a:lnTo>
                  <a:pt x="14579" y="79230"/>
                </a:lnTo>
                <a:lnTo>
                  <a:pt x="8461" y="84945"/>
                </a:lnTo>
                <a:lnTo>
                  <a:pt x="3088" y="91884"/>
                </a:lnTo>
                <a:lnTo>
                  <a:pt x="299" y="99202"/>
                </a:lnTo>
                <a:lnTo>
                  <a:pt x="0" y="106805"/>
                </a:lnTo>
                <a:lnTo>
                  <a:pt x="2095" y="114597"/>
                </a:lnTo>
                <a:lnTo>
                  <a:pt x="6491" y="122484"/>
                </a:lnTo>
                <a:lnTo>
                  <a:pt x="11743" y="129678"/>
                </a:lnTo>
                <a:lnTo>
                  <a:pt x="17488" y="136563"/>
                </a:lnTo>
                <a:lnTo>
                  <a:pt x="23479" y="143324"/>
                </a:lnTo>
                <a:lnTo>
                  <a:pt x="29469" y="150146"/>
                </a:lnTo>
                <a:lnTo>
                  <a:pt x="37348" y="157390"/>
                </a:lnTo>
                <a:lnTo>
                  <a:pt x="37348" y="156072"/>
                </a:lnTo>
                <a:lnTo>
                  <a:pt x="38004" y="154756"/>
                </a:lnTo>
                <a:lnTo>
                  <a:pt x="31439" y="146194"/>
                </a:lnTo>
                <a:lnTo>
                  <a:pt x="30783" y="145536"/>
                </a:lnTo>
                <a:lnTo>
                  <a:pt x="25907" y="138103"/>
                </a:lnTo>
                <a:lnTo>
                  <a:pt x="21763" y="131172"/>
                </a:lnTo>
                <a:lnTo>
                  <a:pt x="18494" y="124624"/>
                </a:lnTo>
                <a:lnTo>
                  <a:pt x="16247" y="118339"/>
                </a:lnTo>
                <a:lnTo>
                  <a:pt x="15166" y="112201"/>
                </a:lnTo>
                <a:lnTo>
                  <a:pt x="15396" y="106089"/>
                </a:lnTo>
                <a:lnTo>
                  <a:pt x="41288" y="71773"/>
                </a:lnTo>
                <a:lnTo>
                  <a:pt x="42600" y="70457"/>
                </a:lnTo>
                <a:lnTo>
                  <a:pt x="43914" y="69799"/>
                </a:lnTo>
                <a:lnTo>
                  <a:pt x="44570" y="68481"/>
                </a:lnTo>
                <a:lnTo>
                  <a:pt x="52520" y="60969"/>
                </a:lnTo>
                <a:lnTo>
                  <a:pt x="73316" y="21995"/>
                </a:lnTo>
                <a:lnTo>
                  <a:pt x="73022" y="14766"/>
                </a:lnTo>
                <a:lnTo>
                  <a:pt x="71088" y="7571"/>
                </a:lnTo>
                <a:lnTo>
                  <a:pt x="675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06427" y="1701642"/>
            <a:ext cx="197485" cy="31115"/>
          </a:xfrm>
          <a:custGeom>
            <a:avLst/>
            <a:gdLst/>
            <a:ahLst/>
            <a:cxnLst/>
            <a:rect l="l" t="t" r="r" b="b"/>
            <a:pathLst>
              <a:path w="197484" h="31114">
                <a:moveTo>
                  <a:pt x="38736" y="0"/>
                </a:moveTo>
                <a:lnTo>
                  <a:pt x="29543" y="1973"/>
                </a:lnTo>
                <a:lnTo>
                  <a:pt x="25605" y="2633"/>
                </a:lnTo>
                <a:lnTo>
                  <a:pt x="15787" y="5103"/>
                </a:lnTo>
                <a:lnTo>
                  <a:pt x="7632" y="8560"/>
                </a:lnTo>
                <a:lnTo>
                  <a:pt x="2061" y="13005"/>
                </a:lnTo>
                <a:lnTo>
                  <a:pt x="0" y="18439"/>
                </a:lnTo>
                <a:lnTo>
                  <a:pt x="1969" y="23049"/>
                </a:lnTo>
                <a:lnTo>
                  <a:pt x="10504" y="24367"/>
                </a:lnTo>
                <a:lnTo>
                  <a:pt x="19039" y="26341"/>
                </a:lnTo>
                <a:lnTo>
                  <a:pt x="57863" y="30411"/>
                </a:lnTo>
                <a:lnTo>
                  <a:pt x="85983" y="30985"/>
                </a:lnTo>
                <a:lnTo>
                  <a:pt x="95690" y="30870"/>
                </a:lnTo>
                <a:lnTo>
                  <a:pt x="134100" y="28889"/>
                </a:lnTo>
                <a:lnTo>
                  <a:pt x="172741" y="23567"/>
                </a:lnTo>
                <a:lnTo>
                  <a:pt x="102081" y="23567"/>
                </a:lnTo>
                <a:lnTo>
                  <a:pt x="57774" y="23049"/>
                </a:lnTo>
                <a:lnTo>
                  <a:pt x="19696" y="13829"/>
                </a:lnTo>
                <a:lnTo>
                  <a:pt x="23481" y="9302"/>
                </a:lnTo>
                <a:lnTo>
                  <a:pt x="29298" y="6256"/>
                </a:lnTo>
                <a:lnTo>
                  <a:pt x="36223" y="4198"/>
                </a:lnTo>
                <a:lnTo>
                  <a:pt x="43332" y="2633"/>
                </a:lnTo>
                <a:lnTo>
                  <a:pt x="38736" y="0"/>
                </a:lnTo>
                <a:close/>
              </a:path>
              <a:path w="197484" h="31114">
                <a:moveTo>
                  <a:pt x="194334" y="4609"/>
                </a:moveTo>
                <a:lnTo>
                  <a:pt x="151938" y="21525"/>
                </a:lnTo>
                <a:lnTo>
                  <a:pt x="111396" y="23489"/>
                </a:lnTo>
                <a:lnTo>
                  <a:pt x="102081" y="23567"/>
                </a:lnTo>
                <a:lnTo>
                  <a:pt x="172741" y="23567"/>
                </a:lnTo>
                <a:lnTo>
                  <a:pt x="175294" y="23049"/>
                </a:lnTo>
                <a:lnTo>
                  <a:pt x="188103" y="18939"/>
                </a:lnTo>
                <a:lnTo>
                  <a:pt x="194820" y="14756"/>
                </a:lnTo>
                <a:lnTo>
                  <a:pt x="197124" y="10865"/>
                </a:lnTo>
                <a:lnTo>
                  <a:pt x="196693" y="7634"/>
                </a:lnTo>
                <a:lnTo>
                  <a:pt x="195204" y="5426"/>
                </a:lnTo>
                <a:lnTo>
                  <a:pt x="194334" y="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612540" y="1518557"/>
            <a:ext cx="62865" cy="109220"/>
          </a:xfrm>
          <a:custGeom>
            <a:avLst/>
            <a:gdLst/>
            <a:ahLst/>
            <a:cxnLst/>
            <a:rect l="l" t="t" r="r" b="b"/>
            <a:pathLst>
              <a:path w="62865" h="109219">
                <a:moveTo>
                  <a:pt x="61960" y="0"/>
                </a:moveTo>
                <a:lnTo>
                  <a:pt x="58679" y="1311"/>
                </a:lnTo>
                <a:lnTo>
                  <a:pt x="48173" y="5267"/>
                </a:lnTo>
                <a:lnTo>
                  <a:pt x="39691" y="9424"/>
                </a:lnTo>
                <a:lnTo>
                  <a:pt x="5525" y="33798"/>
                </a:lnTo>
                <a:lnTo>
                  <a:pt x="0" y="48567"/>
                </a:lnTo>
                <a:lnTo>
                  <a:pt x="684" y="56464"/>
                </a:lnTo>
                <a:lnTo>
                  <a:pt x="3447" y="64654"/>
                </a:lnTo>
                <a:lnTo>
                  <a:pt x="8125" y="73100"/>
                </a:lnTo>
                <a:lnTo>
                  <a:pt x="14900" y="81730"/>
                </a:lnTo>
                <a:lnTo>
                  <a:pt x="17736" y="89033"/>
                </a:lnTo>
                <a:lnTo>
                  <a:pt x="17578" y="95576"/>
                </a:lnTo>
                <a:lnTo>
                  <a:pt x="15372" y="101930"/>
                </a:lnTo>
                <a:lnTo>
                  <a:pt x="12062" y="108664"/>
                </a:lnTo>
                <a:lnTo>
                  <a:pt x="16789" y="104871"/>
                </a:lnTo>
                <a:lnTo>
                  <a:pt x="22300" y="100054"/>
                </a:lnTo>
                <a:lnTo>
                  <a:pt x="27410" y="94175"/>
                </a:lnTo>
                <a:lnTo>
                  <a:pt x="30933" y="87200"/>
                </a:lnTo>
                <a:lnTo>
                  <a:pt x="31684" y="79089"/>
                </a:lnTo>
                <a:lnTo>
                  <a:pt x="28477" y="69808"/>
                </a:lnTo>
                <a:lnTo>
                  <a:pt x="27163" y="67172"/>
                </a:lnTo>
                <a:lnTo>
                  <a:pt x="23226" y="63222"/>
                </a:lnTo>
                <a:lnTo>
                  <a:pt x="21912" y="60586"/>
                </a:lnTo>
                <a:lnTo>
                  <a:pt x="18351" y="53685"/>
                </a:lnTo>
                <a:lnTo>
                  <a:pt x="16586" y="47099"/>
                </a:lnTo>
                <a:lnTo>
                  <a:pt x="16996" y="40672"/>
                </a:lnTo>
                <a:lnTo>
                  <a:pt x="44664" y="12294"/>
                </a:lnTo>
                <a:lnTo>
                  <a:pt x="62616" y="1311"/>
                </a:lnTo>
                <a:lnTo>
                  <a:pt x="61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530063" y="1616683"/>
            <a:ext cx="142875" cy="27940"/>
          </a:xfrm>
          <a:custGeom>
            <a:avLst/>
            <a:gdLst/>
            <a:ahLst/>
            <a:cxnLst/>
            <a:rect l="l" t="t" r="r" b="b"/>
            <a:pathLst>
              <a:path w="142875" h="27939">
                <a:moveTo>
                  <a:pt x="47925" y="0"/>
                </a:moveTo>
                <a:lnTo>
                  <a:pt x="45958" y="660"/>
                </a:lnTo>
                <a:lnTo>
                  <a:pt x="42018" y="1318"/>
                </a:lnTo>
                <a:lnTo>
                  <a:pt x="32827" y="2636"/>
                </a:lnTo>
                <a:lnTo>
                  <a:pt x="23299" y="4469"/>
                </a:lnTo>
                <a:lnTo>
                  <a:pt x="14276" y="6871"/>
                </a:lnTo>
                <a:lnTo>
                  <a:pt x="6733" y="9938"/>
                </a:lnTo>
                <a:lnTo>
                  <a:pt x="1649" y="13763"/>
                </a:lnTo>
                <a:lnTo>
                  <a:pt x="0" y="18441"/>
                </a:lnTo>
                <a:lnTo>
                  <a:pt x="1551" y="20514"/>
                </a:lnTo>
                <a:lnTo>
                  <a:pt x="42756" y="27445"/>
                </a:lnTo>
                <a:lnTo>
                  <a:pt x="52979" y="27620"/>
                </a:lnTo>
                <a:lnTo>
                  <a:pt x="63600" y="27497"/>
                </a:lnTo>
                <a:lnTo>
                  <a:pt x="105870" y="23888"/>
                </a:lnTo>
                <a:lnTo>
                  <a:pt x="126424" y="19325"/>
                </a:lnTo>
                <a:lnTo>
                  <a:pt x="62024" y="19325"/>
                </a:lnTo>
                <a:lnTo>
                  <a:pt x="53182" y="19220"/>
                </a:lnTo>
                <a:lnTo>
                  <a:pt x="17726" y="13831"/>
                </a:lnTo>
                <a:lnTo>
                  <a:pt x="21008" y="11855"/>
                </a:lnTo>
                <a:lnTo>
                  <a:pt x="27573" y="8561"/>
                </a:lnTo>
                <a:lnTo>
                  <a:pt x="32827" y="6585"/>
                </a:lnTo>
                <a:lnTo>
                  <a:pt x="39392" y="3951"/>
                </a:lnTo>
                <a:lnTo>
                  <a:pt x="40048" y="3294"/>
                </a:lnTo>
                <a:lnTo>
                  <a:pt x="47925" y="0"/>
                </a:lnTo>
                <a:close/>
              </a:path>
              <a:path w="142875" h="27939">
                <a:moveTo>
                  <a:pt x="142467" y="11855"/>
                </a:moveTo>
                <a:lnTo>
                  <a:pt x="96838" y="17876"/>
                </a:lnTo>
                <a:lnTo>
                  <a:pt x="62024" y="19325"/>
                </a:lnTo>
                <a:lnTo>
                  <a:pt x="126424" y="19325"/>
                </a:lnTo>
                <a:lnTo>
                  <a:pt x="131464" y="17719"/>
                </a:lnTo>
                <a:lnTo>
                  <a:pt x="137712" y="14967"/>
                </a:lnTo>
                <a:lnTo>
                  <a:pt x="142467" y="118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550415" y="1651589"/>
            <a:ext cx="111760" cy="23495"/>
          </a:xfrm>
          <a:custGeom>
            <a:avLst/>
            <a:gdLst/>
            <a:ahLst/>
            <a:cxnLst/>
            <a:rect l="l" t="t" r="r" b="b"/>
            <a:pathLst>
              <a:path w="111759" h="23494">
                <a:moveTo>
                  <a:pt x="15100" y="0"/>
                </a:moveTo>
                <a:lnTo>
                  <a:pt x="0" y="4609"/>
                </a:lnTo>
                <a:lnTo>
                  <a:pt x="1313" y="10537"/>
                </a:lnTo>
                <a:lnTo>
                  <a:pt x="1969" y="13171"/>
                </a:lnTo>
                <a:lnTo>
                  <a:pt x="42204" y="22883"/>
                </a:lnTo>
                <a:lnTo>
                  <a:pt x="52608" y="23111"/>
                </a:lnTo>
                <a:lnTo>
                  <a:pt x="63299" y="22912"/>
                </a:lnTo>
                <a:lnTo>
                  <a:pt x="103158" y="17639"/>
                </a:lnTo>
                <a:lnTo>
                  <a:pt x="111552" y="12144"/>
                </a:lnTo>
                <a:lnTo>
                  <a:pt x="42550" y="12144"/>
                </a:lnTo>
                <a:lnTo>
                  <a:pt x="33265" y="11848"/>
                </a:lnTo>
                <a:lnTo>
                  <a:pt x="23636" y="11195"/>
                </a:lnTo>
                <a:lnTo>
                  <a:pt x="10505" y="9879"/>
                </a:lnTo>
                <a:lnTo>
                  <a:pt x="13130" y="1975"/>
                </a:lnTo>
                <a:lnTo>
                  <a:pt x="15100" y="0"/>
                </a:lnTo>
                <a:close/>
              </a:path>
              <a:path w="111759" h="23494">
                <a:moveTo>
                  <a:pt x="96511" y="5267"/>
                </a:moveTo>
                <a:lnTo>
                  <a:pt x="95853" y="7243"/>
                </a:lnTo>
                <a:lnTo>
                  <a:pt x="95853" y="9879"/>
                </a:lnTo>
                <a:lnTo>
                  <a:pt x="88632" y="9879"/>
                </a:lnTo>
                <a:lnTo>
                  <a:pt x="42550" y="12144"/>
                </a:lnTo>
                <a:lnTo>
                  <a:pt x="111552" y="12144"/>
                </a:lnTo>
                <a:lnTo>
                  <a:pt x="111610" y="11853"/>
                </a:lnTo>
                <a:lnTo>
                  <a:pt x="96511" y="52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58295" y="1680566"/>
            <a:ext cx="98425" cy="25400"/>
          </a:xfrm>
          <a:custGeom>
            <a:avLst/>
            <a:gdLst/>
            <a:ahLst/>
            <a:cxnLst/>
            <a:rect l="l" t="t" r="r" b="b"/>
            <a:pathLst>
              <a:path w="98425" h="25400">
                <a:moveTo>
                  <a:pt x="13786" y="0"/>
                </a:moveTo>
                <a:lnTo>
                  <a:pt x="0" y="5267"/>
                </a:lnTo>
                <a:lnTo>
                  <a:pt x="1311" y="11195"/>
                </a:lnTo>
                <a:lnTo>
                  <a:pt x="1967" y="13829"/>
                </a:lnTo>
                <a:lnTo>
                  <a:pt x="41688" y="25190"/>
                </a:lnTo>
                <a:lnTo>
                  <a:pt x="51702" y="25387"/>
                </a:lnTo>
                <a:lnTo>
                  <a:pt x="61834" y="24952"/>
                </a:lnTo>
                <a:lnTo>
                  <a:pt x="97734" y="12390"/>
                </a:lnTo>
                <a:lnTo>
                  <a:pt x="40461" y="12390"/>
                </a:lnTo>
                <a:lnTo>
                  <a:pt x="32193" y="12305"/>
                </a:lnTo>
                <a:lnTo>
                  <a:pt x="22977" y="11853"/>
                </a:lnTo>
                <a:lnTo>
                  <a:pt x="11816" y="10537"/>
                </a:lnTo>
                <a:lnTo>
                  <a:pt x="11816" y="2633"/>
                </a:lnTo>
                <a:lnTo>
                  <a:pt x="13786" y="0"/>
                </a:lnTo>
                <a:close/>
              </a:path>
              <a:path w="98425" h="25400">
                <a:moveTo>
                  <a:pt x="80097" y="5267"/>
                </a:moveTo>
                <a:lnTo>
                  <a:pt x="79438" y="7903"/>
                </a:lnTo>
                <a:lnTo>
                  <a:pt x="79438" y="9879"/>
                </a:lnTo>
                <a:lnTo>
                  <a:pt x="76157" y="9879"/>
                </a:lnTo>
                <a:lnTo>
                  <a:pt x="73531" y="10537"/>
                </a:lnTo>
                <a:lnTo>
                  <a:pt x="56048" y="11756"/>
                </a:lnTo>
                <a:lnTo>
                  <a:pt x="48254" y="12183"/>
                </a:lnTo>
                <a:lnTo>
                  <a:pt x="40461" y="12390"/>
                </a:lnTo>
                <a:lnTo>
                  <a:pt x="97734" y="12390"/>
                </a:lnTo>
                <a:lnTo>
                  <a:pt x="97823" y="11853"/>
                </a:lnTo>
                <a:lnTo>
                  <a:pt x="80097" y="52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547134" y="1720740"/>
            <a:ext cx="171450" cy="27940"/>
          </a:xfrm>
          <a:custGeom>
            <a:avLst/>
            <a:gdLst/>
            <a:ahLst/>
            <a:cxnLst/>
            <a:rect l="l" t="t" r="r" b="b"/>
            <a:pathLst>
              <a:path w="171450" h="27939">
                <a:moveTo>
                  <a:pt x="0" y="19757"/>
                </a:moveTo>
                <a:lnTo>
                  <a:pt x="42127" y="26550"/>
                </a:lnTo>
                <a:lnTo>
                  <a:pt x="70272" y="27465"/>
                </a:lnTo>
                <a:lnTo>
                  <a:pt x="80760" y="27264"/>
                </a:lnTo>
                <a:lnTo>
                  <a:pt x="127366" y="23050"/>
                </a:lnTo>
                <a:lnTo>
                  <a:pt x="134629" y="21531"/>
                </a:lnTo>
                <a:lnTo>
                  <a:pt x="66601" y="21531"/>
                </a:lnTo>
                <a:lnTo>
                  <a:pt x="57773" y="21486"/>
                </a:lnTo>
                <a:lnTo>
                  <a:pt x="40391" y="21093"/>
                </a:lnTo>
                <a:lnTo>
                  <a:pt x="7601" y="19944"/>
                </a:lnTo>
                <a:lnTo>
                  <a:pt x="0" y="19757"/>
                </a:lnTo>
                <a:close/>
              </a:path>
              <a:path w="171450" h="27939">
                <a:moveTo>
                  <a:pt x="171355" y="0"/>
                </a:moveTo>
                <a:lnTo>
                  <a:pt x="129484" y="16007"/>
                </a:lnTo>
                <a:lnTo>
                  <a:pt x="84371" y="21169"/>
                </a:lnTo>
                <a:lnTo>
                  <a:pt x="66601" y="21531"/>
                </a:lnTo>
                <a:lnTo>
                  <a:pt x="134629" y="21531"/>
                </a:lnTo>
                <a:lnTo>
                  <a:pt x="166364" y="6464"/>
                </a:lnTo>
                <a:lnTo>
                  <a:pt x="1713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670561" y="1614050"/>
            <a:ext cx="49530" cy="59055"/>
          </a:xfrm>
          <a:custGeom>
            <a:avLst/>
            <a:gdLst/>
            <a:ahLst/>
            <a:cxnLst/>
            <a:rect l="l" t="t" r="r" b="b"/>
            <a:pathLst>
              <a:path w="49529" h="59055">
                <a:moveTo>
                  <a:pt x="24291" y="0"/>
                </a:moveTo>
                <a:lnTo>
                  <a:pt x="16588" y="648"/>
                </a:lnTo>
                <a:lnTo>
                  <a:pt x="9931" y="3211"/>
                </a:lnTo>
                <a:lnTo>
                  <a:pt x="6843" y="5650"/>
                </a:lnTo>
                <a:lnTo>
                  <a:pt x="9849" y="5927"/>
                </a:lnTo>
                <a:lnTo>
                  <a:pt x="23256" y="6329"/>
                </a:lnTo>
                <a:lnTo>
                  <a:pt x="30447" y="9632"/>
                </a:lnTo>
                <a:lnTo>
                  <a:pt x="33575" y="14540"/>
                </a:lnTo>
                <a:lnTo>
                  <a:pt x="34797" y="19757"/>
                </a:lnTo>
                <a:lnTo>
                  <a:pt x="34380" y="27697"/>
                </a:lnTo>
                <a:lnTo>
                  <a:pt x="30589" y="34539"/>
                </a:lnTo>
                <a:lnTo>
                  <a:pt x="24538" y="40503"/>
                </a:lnTo>
                <a:lnTo>
                  <a:pt x="17337" y="45808"/>
                </a:lnTo>
                <a:lnTo>
                  <a:pt x="10100" y="50674"/>
                </a:lnTo>
                <a:lnTo>
                  <a:pt x="3939" y="55321"/>
                </a:lnTo>
                <a:lnTo>
                  <a:pt x="0" y="58615"/>
                </a:lnTo>
                <a:lnTo>
                  <a:pt x="3939" y="58615"/>
                </a:lnTo>
                <a:lnTo>
                  <a:pt x="42018" y="36881"/>
                </a:lnTo>
                <a:lnTo>
                  <a:pt x="49239" y="24367"/>
                </a:lnTo>
                <a:lnTo>
                  <a:pt x="46613" y="15147"/>
                </a:lnTo>
                <a:lnTo>
                  <a:pt x="45064" y="11299"/>
                </a:lnTo>
                <a:lnTo>
                  <a:pt x="42100" y="7080"/>
                </a:lnTo>
                <a:lnTo>
                  <a:pt x="35812" y="3108"/>
                </a:lnTo>
                <a:lnTo>
                  <a:pt x="242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100826" y="1751076"/>
            <a:ext cx="130175" cy="128905"/>
          </a:xfrm>
          <a:custGeom>
            <a:avLst/>
            <a:gdLst/>
            <a:ahLst/>
            <a:cxnLst/>
            <a:rect l="l" t="t" r="r" b="b"/>
            <a:pathLst>
              <a:path w="130175" h="128905">
                <a:moveTo>
                  <a:pt x="65024" y="0"/>
                </a:moveTo>
                <a:lnTo>
                  <a:pt x="39701" y="5040"/>
                </a:lnTo>
                <a:lnTo>
                  <a:pt x="19034" y="18796"/>
                </a:lnTo>
                <a:lnTo>
                  <a:pt x="5105" y="39219"/>
                </a:lnTo>
                <a:lnTo>
                  <a:pt x="0" y="64262"/>
                </a:lnTo>
                <a:lnTo>
                  <a:pt x="5105" y="89251"/>
                </a:lnTo>
                <a:lnTo>
                  <a:pt x="19034" y="109680"/>
                </a:lnTo>
                <a:lnTo>
                  <a:pt x="39701" y="123465"/>
                </a:lnTo>
                <a:lnTo>
                  <a:pt x="65024" y="128524"/>
                </a:lnTo>
                <a:lnTo>
                  <a:pt x="90366" y="123465"/>
                </a:lnTo>
                <a:lnTo>
                  <a:pt x="111077" y="109680"/>
                </a:lnTo>
                <a:lnTo>
                  <a:pt x="125049" y="89251"/>
                </a:lnTo>
                <a:lnTo>
                  <a:pt x="130175" y="64262"/>
                </a:lnTo>
                <a:lnTo>
                  <a:pt x="125049" y="39219"/>
                </a:lnTo>
                <a:lnTo>
                  <a:pt x="111077" y="18796"/>
                </a:lnTo>
                <a:lnTo>
                  <a:pt x="90366" y="5040"/>
                </a:lnTo>
                <a:lnTo>
                  <a:pt x="6502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125459" y="177206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20969" y="716"/>
                </a:moveTo>
                <a:lnTo>
                  <a:pt x="21692" y="10004"/>
                </a:lnTo>
                <a:lnTo>
                  <a:pt x="21692" y="20011"/>
                </a:lnTo>
                <a:lnTo>
                  <a:pt x="40493" y="20011"/>
                </a:lnTo>
                <a:lnTo>
                  <a:pt x="40493" y="22155"/>
                </a:lnTo>
                <a:lnTo>
                  <a:pt x="11569" y="22155"/>
                </a:lnTo>
                <a:lnTo>
                  <a:pt x="0" y="23582"/>
                </a:lnTo>
                <a:lnTo>
                  <a:pt x="0" y="58600"/>
                </a:lnTo>
                <a:lnTo>
                  <a:pt x="9400" y="61458"/>
                </a:lnTo>
                <a:lnTo>
                  <a:pt x="17354" y="61458"/>
                </a:lnTo>
                <a:lnTo>
                  <a:pt x="17354" y="40733"/>
                </a:lnTo>
                <a:lnTo>
                  <a:pt x="28923" y="40019"/>
                </a:lnTo>
                <a:lnTo>
                  <a:pt x="61350" y="40019"/>
                </a:lnTo>
                <a:lnTo>
                  <a:pt x="60016" y="31443"/>
                </a:lnTo>
                <a:lnTo>
                  <a:pt x="60738" y="27871"/>
                </a:lnTo>
                <a:lnTo>
                  <a:pt x="60088" y="15008"/>
                </a:lnTo>
                <a:lnTo>
                  <a:pt x="28200" y="15008"/>
                </a:lnTo>
                <a:lnTo>
                  <a:pt x="26753" y="13578"/>
                </a:lnTo>
                <a:lnTo>
                  <a:pt x="26753" y="10004"/>
                </a:lnTo>
                <a:lnTo>
                  <a:pt x="28200" y="7862"/>
                </a:lnTo>
                <a:lnTo>
                  <a:pt x="60016" y="7862"/>
                </a:lnTo>
                <a:lnTo>
                  <a:pt x="60016" y="1430"/>
                </a:lnTo>
                <a:lnTo>
                  <a:pt x="41215" y="1430"/>
                </a:lnTo>
                <a:lnTo>
                  <a:pt x="20969" y="716"/>
                </a:lnTo>
                <a:close/>
              </a:path>
              <a:path w="61595" h="61594">
                <a:moveTo>
                  <a:pt x="61350" y="40019"/>
                </a:moveTo>
                <a:lnTo>
                  <a:pt x="49893" y="40019"/>
                </a:lnTo>
                <a:lnTo>
                  <a:pt x="61461" y="40733"/>
                </a:lnTo>
                <a:lnTo>
                  <a:pt x="61350" y="40019"/>
                </a:lnTo>
                <a:close/>
              </a:path>
              <a:path w="61595" h="61594">
                <a:moveTo>
                  <a:pt x="60016" y="7862"/>
                </a:moveTo>
                <a:lnTo>
                  <a:pt x="31815" y="7862"/>
                </a:lnTo>
                <a:lnTo>
                  <a:pt x="33984" y="10004"/>
                </a:lnTo>
                <a:lnTo>
                  <a:pt x="33984" y="13578"/>
                </a:lnTo>
                <a:lnTo>
                  <a:pt x="31815" y="15008"/>
                </a:lnTo>
                <a:lnTo>
                  <a:pt x="60088" y="15008"/>
                </a:lnTo>
                <a:lnTo>
                  <a:pt x="60016" y="13578"/>
                </a:lnTo>
                <a:lnTo>
                  <a:pt x="60016" y="7862"/>
                </a:lnTo>
                <a:close/>
              </a:path>
              <a:path w="61595" h="61594">
                <a:moveTo>
                  <a:pt x="60016" y="0"/>
                </a:moveTo>
                <a:lnTo>
                  <a:pt x="41215" y="1430"/>
                </a:lnTo>
                <a:lnTo>
                  <a:pt x="60016" y="1430"/>
                </a:lnTo>
                <a:lnTo>
                  <a:pt x="600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45705" y="1794215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5" h="61594">
                <a:moveTo>
                  <a:pt x="0" y="20722"/>
                </a:moveTo>
                <a:lnTo>
                  <a:pt x="723" y="30012"/>
                </a:lnTo>
                <a:lnTo>
                  <a:pt x="723" y="61456"/>
                </a:lnTo>
                <a:lnTo>
                  <a:pt x="19522" y="60026"/>
                </a:lnTo>
                <a:lnTo>
                  <a:pt x="39770" y="60026"/>
                </a:lnTo>
                <a:lnTo>
                  <a:pt x="39770" y="52880"/>
                </a:lnTo>
                <a:lnTo>
                  <a:pt x="28922" y="52880"/>
                </a:lnTo>
                <a:lnTo>
                  <a:pt x="27478" y="51451"/>
                </a:lnTo>
                <a:lnTo>
                  <a:pt x="27478" y="47878"/>
                </a:lnTo>
                <a:lnTo>
                  <a:pt x="28922" y="46448"/>
                </a:lnTo>
                <a:lnTo>
                  <a:pt x="39770" y="46448"/>
                </a:lnTo>
                <a:lnTo>
                  <a:pt x="39770" y="41446"/>
                </a:lnTo>
                <a:lnTo>
                  <a:pt x="20247" y="41446"/>
                </a:lnTo>
                <a:lnTo>
                  <a:pt x="20247" y="39302"/>
                </a:lnTo>
                <a:lnTo>
                  <a:pt x="49170" y="39302"/>
                </a:lnTo>
                <a:lnTo>
                  <a:pt x="61463" y="38589"/>
                </a:lnTo>
                <a:lnTo>
                  <a:pt x="60818" y="21436"/>
                </a:lnTo>
                <a:lnTo>
                  <a:pt x="11569" y="21436"/>
                </a:lnTo>
                <a:lnTo>
                  <a:pt x="0" y="20722"/>
                </a:lnTo>
                <a:close/>
              </a:path>
              <a:path w="61595" h="61594">
                <a:moveTo>
                  <a:pt x="39770" y="60026"/>
                </a:moveTo>
                <a:lnTo>
                  <a:pt x="19522" y="60026"/>
                </a:lnTo>
                <a:lnTo>
                  <a:pt x="39770" y="61456"/>
                </a:lnTo>
                <a:lnTo>
                  <a:pt x="39770" y="60026"/>
                </a:lnTo>
                <a:close/>
              </a:path>
              <a:path w="61595" h="61594">
                <a:moveTo>
                  <a:pt x="39770" y="46448"/>
                </a:moveTo>
                <a:lnTo>
                  <a:pt x="32539" y="46448"/>
                </a:lnTo>
                <a:lnTo>
                  <a:pt x="33984" y="47878"/>
                </a:lnTo>
                <a:lnTo>
                  <a:pt x="33984" y="51451"/>
                </a:lnTo>
                <a:lnTo>
                  <a:pt x="32539" y="52880"/>
                </a:lnTo>
                <a:lnTo>
                  <a:pt x="39770" y="52880"/>
                </a:lnTo>
                <a:lnTo>
                  <a:pt x="39770" y="46448"/>
                </a:lnTo>
                <a:close/>
              </a:path>
              <a:path w="61595" h="61594">
                <a:moveTo>
                  <a:pt x="51340" y="0"/>
                </a:moveTo>
                <a:lnTo>
                  <a:pt x="43384" y="0"/>
                </a:lnTo>
                <a:lnTo>
                  <a:pt x="43384" y="21436"/>
                </a:lnTo>
                <a:lnTo>
                  <a:pt x="60818" y="21436"/>
                </a:lnTo>
                <a:lnTo>
                  <a:pt x="60738" y="19294"/>
                </a:lnTo>
                <a:lnTo>
                  <a:pt x="60738" y="2858"/>
                </a:lnTo>
                <a:lnTo>
                  <a:pt x="513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294734" y="3994205"/>
            <a:ext cx="114300" cy="133350"/>
          </a:xfrm>
          <a:custGeom>
            <a:avLst/>
            <a:gdLst/>
            <a:ahLst/>
            <a:cxnLst/>
            <a:rect l="l" t="t" r="r" b="b"/>
            <a:pathLst>
              <a:path w="114300" h="133350">
                <a:moveTo>
                  <a:pt x="19588" y="0"/>
                </a:moveTo>
                <a:lnTo>
                  <a:pt x="10369" y="1165"/>
                </a:lnTo>
                <a:lnTo>
                  <a:pt x="4608" y="5830"/>
                </a:lnTo>
                <a:lnTo>
                  <a:pt x="1152" y="13996"/>
                </a:lnTo>
                <a:lnTo>
                  <a:pt x="0" y="17496"/>
                </a:lnTo>
                <a:lnTo>
                  <a:pt x="0" y="83991"/>
                </a:lnTo>
                <a:lnTo>
                  <a:pt x="27036" y="124773"/>
                </a:lnTo>
                <a:lnTo>
                  <a:pt x="56461" y="132986"/>
                </a:lnTo>
                <a:lnTo>
                  <a:pt x="65677" y="132986"/>
                </a:lnTo>
                <a:lnTo>
                  <a:pt x="70286" y="131819"/>
                </a:lnTo>
                <a:lnTo>
                  <a:pt x="84575" y="126444"/>
                </a:lnTo>
                <a:lnTo>
                  <a:pt x="96651" y="117653"/>
                </a:lnTo>
                <a:lnTo>
                  <a:pt x="103942" y="108488"/>
                </a:lnTo>
                <a:lnTo>
                  <a:pt x="76049" y="108488"/>
                </a:lnTo>
                <a:lnTo>
                  <a:pt x="67984" y="107322"/>
                </a:lnTo>
                <a:lnTo>
                  <a:pt x="44938" y="74656"/>
                </a:lnTo>
                <a:lnTo>
                  <a:pt x="44938" y="18662"/>
                </a:lnTo>
                <a:lnTo>
                  <a:pt x="41625" y="10496"/>
                </a:lnTo>
                <a:lnTo>
                  <a:pt x="35719" y="4080"/>
                </a:lnTo>
                <a:lnTo>
                  <a:pt x="28086" y="290"/>
                </a:lnTo>
                <a:lnTo>
                  <a:pt x="19588" y="0"/>
                </a:lnTo>
                <a:close/>
              </a:path>
              <a:path w="114300" h="133350">
                <a:moveTo>
                  <a:pt x="69135" y="43159"/>
                </a:moveTo>
                <a:lnTo>
                  <a:pt x="69135" y="81656"/>
                </a:lnTo>
                <a:lnTo>
                  <a:pt x="65677" y="85156"/>
                </a:lnTo>
                <a:lnTo>
                  <a:pt x="61069" y="86322"/>
                </a:lnTo>
                <a:lnTo>
                  <a:pt x="58763" y="87491"/>
                </a:lnTo>
                <a:lnTo>
                  <a:pt x="81808" y="108488"/>
                </a:lnTo>
                <a:lnTo>
                  <a:pt x="103942" y="108488"/>
                </a:lnTo>
                <a:lnTo>
                  <a:pt x="105962" y="105950"/>
                </a:lnTo>
                <a:lnTo>
                  <a:pt x="111954" y="91839"/>
                </a:lnTo>
                <a:lnTo>
                  <a:pt x="114074" y="75825"/>
                </a:lnTo>
                <a:lnTo>
                  <a:pt x="114074" y="53222"/>
                </a:lnTo>
                <a:lnTo>
                  <a:pt x="92036" y="53222"/>
                </a:lnTo>
                <a:lnTo>
                  <a:pt x="79883" y="50870"/>
                </a:lnTo>
                <a:lnTo>
                  <a:pt x="69135" y="43159"/>
                </a:lnTo>
                <a:close/>
              </a:path>
              <a:path w="114300" h="133350">
                <a:moveTo>
                  <a:pt x="114074" y="43159"/>
                </a:moveTo>
                <a:lnTo>
                  <a:pt x="103973" y="50542"/>
                </a:lnTo>
                <a:lnTo>
                  <a:pt x="92036" y="53222"/>
                </a:lnTo>
                <a:lnTo>
                  <a:pt x="114074" y="53222"/>
                </a:lnTo>
                <a:lnTo>
                  <a:pt x="114074" y="431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63869" y="3994205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5" h="45720">
                <a:moveTo>
                  <a:pt x="23045" y="0"/>
                </a:moveTo>
                <a:lnTo>
                  <a:pt x="14097" y="1822"/>
                </a:lnTo>
                <a:lnTo>
                  <a:pt x="6769" y="6706"/>
                </a:lnTo>
                <a:lnTo>
                  <a:pt x="1818" y="13777"/>
                </a:lnTo>
                <a:lnTo>
                  <a:pt x="0" y="22162"/>
                </a:lnTo>
                <a:lnTo>
                  <a:pt x="1656" y="31220"/>
                </a:lnTo>
                <a:lnTo>
                  <a:pt x="6336" y="38639"/>
                </a:lnTo>
                <a:lnTo>
                  <a:pt x="13610" y="43652"/>
                </a:lnTo>
                <a:lnTo>
                  <a:pt x="23045" y="45493"/>
                </a:lnTo>
                <a:lnTo>
                  <a:pt x="31812" y="43652"/>
                </a:lnTo>
                <a:lnTo>
                  <a:pt x="38745" y="38639"/>
                </a:lnTo>
                <a:lnTo>
                  <a:pt x="43300" y="31220"/>
                </a:lnTo>
                <a:lnTo>
                  <a:pt x="44939" y="22162"/>
                </a:lnTo>
                <a:lnTo>
                  <a:pt x="43138" y="13286"/>
                </a:lnTo>
                <a:lnTo>
                  <a:pt x="38313" y="6269"/>
                </a:lnTo>
                <a:lnTo>
                  <a:pt x="31327" y="1658"/>
                </a:lnTo>
                <a:lnTo>
                  <a:pt x="230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040126" y="546100"/>
            <a:ext cx="225425" cy="225425"/>
          </a:xfrm>
          <a:custGeom>
            <a:avLst/>
            <a:gdLst/>
            <a:ahLst/>
            <a:cxnLst/>
            <a:rect l="l" t="t" r="r" b="b"/>
            <a:pathLst>
              <a:path w="225425" h="225425">
                <a:moveTo>
                  <a:pt x="112649" y="0"/>
                </a:moveTo>
                <a:lnTo>
                  <a:pt x="68794" y="8852"/>
                </a:lnTo>
                <a:lnTo>
                  <a:pt x="32988" y="33004"/>
                </a:lnTo>
                <a:lnTo>
                  <a:pt x="8850" y="68847"/>
                </a:lnTo>
                <a:lnTo>
                  <a:pt x="0" y="112775"/>
                </a:lnTo>
                <a:lnTo>
                  <a:pt x="8850" y="156630"/>
                </a:lnTo>
                <a:lnTo>
                  <a:pt x="32988" y="192436"/>
                </a:lnTo>
                <a:lnTo>
                  <a:pt x="68794" y="216574"/>
                </a:lnTo>
                <a:lnTo>
                  <a:pt x="112649" y="225425"/>
                </a:lnTo>
                <a:lnTo>
                  <a:pt x="156523" y="216574"/>
                </a:lnTo>
                <a:lnTo>
                  <a:pt x="192373" y="192436"/>
                </a:lnTo>
                <a:lnTo>
                  <a:pt x="216554" y="156630"/>
                </a:lnTo>
                <a:lnTo>
                  <a:pt x="225425" y="112775"/>
                </a:lnTo>
                <a:lnTo>
                  <a:pt x="216554" y="68847"/>
                </a:lnTo>
                <a:lnTo>
                  <a:pt x="192373" y="33004"/>
                </a:lnTo>
                <a:lnTo>
                  <a:pt x="156523" y="8852"/>
                </a:lnTo>
                <a:lnTo>
                  <a:pt x="11264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079935" y="601321"/>
            <a:ext cx="140335" cy="106045"/>
          </a:xfrm>
          <a:custGeom>
            <a:avLst/>
            <a:gdLst/>
            <a:ahLst/>
            <a:cxnLst/>
            <a:rect l="l" t="t" r="r" b="b"/>
            <a:pathLst>
              <a:path w="140335" h="106045">
                <a:moveTo>
                  <a:pt x="140256" y="73841"/>
                </a:moveTo>
                <a:lnTo>
                  <a:pt x="106552" y="73841"/>
                </a:lnTo>
                <a:lnTo>
                  <a:pt x="107638" y="99743"/>
                </a:lnTo>
                <a:lnTo>
                  <a:pt x="118238" y="104228"/>
                </a:lnTo>
                <a:lnTo>
                  <a:pt x="128839" y="105679"/>
                </a:lnTo>
                <a:lnTo>
                  <a:pt x="136994" y="105510"/>
                </a:lnTo>
                <a:lnTo>
                  <a:pt x="140256" y="105139"/>
                </a:lnTo>
                <a:lnTo>
                  <a:pt x="140256" y="73841"/>
                </a:lnTo>
                <a:close/>
              </a:path>
              <a:path w="140335" h="106045">
                <a:moveTo>
                  <a:pt x="140256" y="63049"/>
                </a:moveTo>
                <a:lnTo>
                  <a:pt x="47841" y="63049"/>
                </a:lnTo>
                <a:lnTo>
                  <a:pt x="47873" y="67365"/>
                </a:lnTo>
                <a:lnTo>
                  <a:pt x="48927" y="102981"/>
                </a:lnTo>
                <a:lnTo>
                  <a:pt x="62397" y="105375"/>
                </a:lnTo>
                <a:lnTo>
                  <a:pt x="71894" y="104330"/>
                </a:lnTo>
                <a:lnTo>
                  <a:pt x="77517" y="102070"/>
                </a:lnTo>
                <a:lnTo>
                  <a:pt x="79369" y="100822"/>
                </a:lnTo>
                <a:lnTo>
                  <a:pt x="81545" y="73841"/>
                </a:lnTo>
                <a:lnTo>
                  <a:pt x="140256" y="73841"/>
                </a:lnTo>
                <a:lnTo>
                  <a:pt x="140256" y="63049"/>
                </a:lnTo>
                <a:close/>
              </a:path>
              <a:path w="140335" h="106045">
                <a:moveTo>
                  <a:pt x="9785" y="63049"/>
                </a:moveTo>
                <a:lnTo>
                  <a:pt x="2174" y="63049"/>
                </a:lnTo>
                <a:lnTo>
                  <a:pt x="0" y="65209"/>
                </a:lnTo>
                <a:lnTo>
                  <a:pt x="0" y="87871"/>
                </a:lnTo>
                <a:lnTo>
                  <a:pt x="2174" y="96505"/>
                </a:lnTo>
                <a:lnTo>
                  <a:pt x="16308" y="97584"/>
                </a:lnTo>
                <a:lnTo>
                  <a:pt x="33704" y="97584"/>
                </a:lnTo>
                <a:lnTo>
                  <a:pt x="35258" y="86792"/>
                </a:lnTo>
                <a:lnTo>
                  <a:pt x="10872" y="86792"/>
                </a:lnTo>
                <a:lnTo>
                  <a:pt x="10872" y="67365"/>
                </a:lnTo>
                <a:lnTo>
                  <a:pt x="9785" y="63049"/>
                </a:lnTo>
                <a:close/>
              </a:path>
              <a:path w="140335" h="106045">
                <a:moveTo>
                  <a:pt x="64097" y="0"/>
                </a:moveTo>
                <a:lnTo>
                  <a:pt x="58848" y="50"/>
                </a:lnTo>
                <a:lnTo>
                  <a:pt x="51356" y="303"/>
                </a:lnTo>
                <a:lnTo>
                  <a:pt x="41316" y="454"/>
                </a:lnTo>
                <a:lnTo>
                  <a:pt x="31717" y="3844"/>
                </a:lnTo>
                <a:lnTo>
                  <a:pt x="26502" y="11382"/>
                </a:lnTo>
                <a:lnTo>
                  <a:pt x="24344" y="19121"/>
                </a:lnTo>
                <a:lnTo>
                  <a:pt x="23919" y="23117"/>
                </a:lnTo>
                <a:lnTo>
                  <a:pt x="24344" y="32561"/>
                </a:lnTo>
                <a:lnTo>
                  <a:pt x="24856" y="51178"/>
                </a:lnTo>
                <a:lnTo>
                  <a:pt x="18483" y="86792"/>
                </a:lnTo>
                <a:lnTo>
                  <a:pt x="35258" y="86792"/>
                </a:lnTo>
                <a:lnTo>
                  <a:pt x="35879" y="82475"/>
                </a:lnTo>
                <a:lnTo>
                  <a:pt x="38054" y="74921"/>
                </a:lnTo>
                <a:lnTo>
                  <a:pt x="38054" y="63049"/>
                </a:lnTo>
                <a:lnTo>
                  <a:pt x="140256" y="63049"/>
                </a:lnTo>
                <a:lnTo>
                  <a:pt x="140256" y="55495"/>
                </a:lnTo>
                <a:lnTo>
                  <a:pt x="71758" y="55495"/>
                </a:lnTo>
                <a:lnTo>
                  <a:pt x="66324" y="54416"/>
                </a:lnTo>
                <a:lnTo>
                  <a:pt x="63062" y="54416"/>
                </a:lnTo>
                <a:lnTo>
                  <a:pt x="60886" y="51178"/>
                </a:lnTo>
                <a:lnTo>
                  <a:pt x="60886" y="34988"/>
                </a:lnTo>
                <a:lnTo>
                  <a:pt x="61972" y="32832"/>
                </a:lnTo>
                <a:lnTo>
                  <a:pt x="81545" y="32832"/>
                </a:lnTo>
                <a:lnTo>
                  <a:pt x="81545" y="1532"/>
                </a:lnTo>
                <a:lnTo>
                  <a:pt x="71758" y="454"/>
                </a:lnTo>
                <a:lnTo>
                  <a:pt x="67410" y="454"/>
                </a:lnTo>
                <a:lnTo>
                  <a:pt x="64097" y="0"/>
                </a:lnTo>
                <a:close/>
              </a:path>
              <a:path w="140335" h="106045">
                <a:moveTo>
                  <a:pt x="85893" y="5849"/>
                </a:moveTo>
                <a:lnTo>
                  <a:pt x="86080" y="11382"/>
                </a:lnTo>
                <a:lnTo>
                  <a:pt x="86456" y="23117"/>
                </a:lnTo>
                <a:lnTo>
                  <a:pt x="86810" y="35444"/>
                </a:lnTo>
                <a:lnTo>
                  <a:pt x="86979" y="44702"/>
                </a:lnTo>
                <a:lnTo>
                  <a:pt x="86979" y="51178"/>
                </a:lnTo>
                <a:lnTo>
                  <a:pt x="81545" y="53335"/>
                </a:lnTo>
                <a:lnTo>
                  <a:pt x="79369" y="53335"/>
                </a:lnTo>
                <a:lnTo>
                  <a:pt x="77196" y="54416"/>
                </a:lnTo>
                <a:lnTo>
                  <a:pt x="71758" y="55495"/>
                </a:lnTo>
                <a:lnTo>
                  <a:pt x="140256" y="55495"/>
                </a:lnTo>
                <a:lnTo>
                  <a:pt x="140256" y="30672"/>
                </a:lnTo>
                <a:lnTo>
                  <a:pt x="139167" y="20957"/>
                </a:lnTo>
                <a:lnTo>
                  <a:pt x="129384" y="15563"/>
                </a:lnTo>
                <a:lnTo>
                  <a:pt x="123946" y="13403"/>
                </a:lnTo>
                <a:lnTo>
                  <a:pt x="115707" y="11313"/>
                </a:lnTo>
                <a:lnTo>
                  <a:pt x="102881" y="8817"/>
                </a:lnTo>
                <a:lnTo>
                  <a:pt x="85893" y="5849"/>
                </a:lnTo>
                <a:close/>
              </a:path>
              <a:path w="140335" h="106045">
                <a:moveTo>
                  <a:pt x="81545" y="32832"/>
                </a:moveTo>
                <a:lnTo>
                  <a:pt x="61972" y="32832"/>
                </a:lnTo>
                <a:lnTo>
                  <a:pt x="64148" y="34988"/>
                </a:lnTo>
                <a:lnTo>
                  <a:pt x="64148" y="52257"/>
                </a:lnTo>
                <a:lnTo>
                  <a:pt x="73934" y="51178"/>
                </a:lnTo>
                <a:lnTo>
                  <a:pt x="82631" y="51178"/>
                </a:lnTo>
                <a:lnTo>
                  <a:pt x="81545" y="45780"/>
                </a:lnTo>
                <a:lnTo>
                  <a:pt x="81545" y="328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586101" y="3022600"/>
            <a:ext cx="186055" cy="186055"/>
          </a:xfrm>
          <a:custGeom>
            <a:avLst/>
            <a:gdLst/>
            <a:ahLst/>
            <a:cxnLst/>
            <a:rect l="l" t="t" r="r" b="b"/>
            <a:pathLst>
              <a:path w="186055" h="186055">
                <a:moveTo>
                  <a:pt x="92837" y="0"/>
                </a:moveTo>
                <a:lnTo>
                  <a:pt x="56685" y="7290"/>
                </a:lnTo>
                <a:lnTo>
                  <a:pt x="27177" y="27177"/>
                </a:lnTo>
                <a:lnTo>
                  <a:pt x="7290" y="56685"/>
                </a:lnTo>
                <a:lnTo>
                  <a:pt x="0" y="92837"/>
                </a:lnTo>
                <a:lnTo>
                  <a:pt x="7290" y="129008"/>
                </a:lnTo>
                <a:lnTo>
                  <a:pt x="27177" y="158559"/>
                </a:lnTo>
                <a:lnTo>
                  <a:pt x="56685" y="178490"/>
                </a:lnTo>
                <a:lnTo>
                  <a:pt x="92837" y="185800"/>
                </a:lnTo>
                <a:lnTo>
                  <a:pt x="128988" y="178490"/>
                </a:lnTo>
                <a:lnTo>
                  <a:pt x="158496" y="158559"/>
                </a:lnTo>
                <a:lnTo>
                  <a:pt x="178383" y="129008"/>
                </a:lnTo>
                <a:lnTo>
                  <a:pt x="185674" y="92837"/>
                </a:lnTo>
                <a:lnTo>
                  <a:pt x="178383" y="56685"/>
                </a:lnTo>
                <a:lnTo>
                  <a:pt x="158496" y="27177"/>
                </a:lnTo>
                <a:lnTo>
                  <a:pt x="128988" y="7290"/>
                </a:lnTo>
                <a:lnTo>
                  <a:pt x="9283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39060" y="3061324"/>
            <a:ext cx="95885" cy="108585"/>
          </a:xfrm>
          <a:custGeom>
            <a:avLst/>
            <a:gdLst/>
            <a:ahLst/>
            <a:cxnLst/>
            <a:rect l="l" t="t" r="r" b="b"/>
            <a:pathLst>
              <a:path w="95885" h="108585">
                <a:moveTo>
                  <a:pt x="0" y="108214"/>
                </a:moveTo>
                <a:lnTo>
                  <a:pt x="95726" y="108214"/>
                </a:lnTo>
                <a:lnTo>
                  <a:pt x="95726" y="0"/>
                </a:lnTo>
                <a:lnTo>
                  <a:pt x="0" y="0"/>
                </a:lnTo>
                <a:lnTo>
                  <a:pt x="0" y="10821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661422" y="3062098"/>
            <a:ext cx="49530" cy="51435"/>
          </a:xfrm>
          <a:custGeom>
            <a:avLst/>
            <a:gdLst/>
            <a:ahLst/>
            <a:cxnLst/>
            <a:rect l="l" t="t" r="r" b="b"/>
            <a:pathLst>
              <a:path w="49530" h="51435">
                <a:moveTo>
                  <a:pt x="24732" y="0"/>
                </a:moveTo>
                <a:lnTo>
                  <a:pt x="15145" y="1966"/>
                </a:lnTo>
                <a:lnTo>
                  <a:pt x="7279" y="7315"/>
                </a:lnTo>
                <a:lnTo>
                  <a:pt x="1957" y="15219"/>
                </a:lnTo>
                <a:lnTo>
                  <a:pt x="0" y="24851"/>
                </a:lnTo>
                <a:lnTo>
                  <a:pt x="1620" y="34735"/>
                </a:lnTo>
                <a:lnTo>
                  <a:pt x="6382" y="43190"/>
                </a:lnTo>
                <a:lnTo>
                  <a:pt x="14136" y="49090"/>
                </a:lnTo>
                <a:lnTo>
                  <a:pt x="24732" y="51308"/>
                </a:lnTo>
                <a:lnTo>
                  <a:pt x="35328" y="49090"/>
                </a:lnTo>
                <a:lnTo>
                  <a:pt x="43081" y="43190"/>
                </a:lnTo>
                <a:lnTo>
                  <a:pt x="47843" y="34735"/>
                </a:lnTo>
                <a:lnTo>
                  <a:pt x="49463" y="24851"/>
                </a:lnTo>
                <a:lnTo>
                  <a:pt x="47506" y="15219"/>
                </a:lnTo>
                <a:lnTo>
                  <a:pt x="42184" y="7315"/>
                </a:lnTo>
                <a:lnTo>
                  <a:pt x="34318" y="1966"/>
                </a:lnTo>
                <a:lnTo>
                  <a:pt x="247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639881" y="3121423"/>
            <a:ext cx="92710" cy="46990"/>
          </a:xfrm>
          <a:custGeom>
            <a:avLst/>
            <a:gdLst/>
            <a:ahLst/>
            <a:cxnLst/>
            <a:rect l="l" t="t" r="r" b="b"/>
            <a:pathLst>
              <a:path w="92710" h="46989">
                <a:moveTo>
                  <a:pt x="23136" y="1601"/>
                </a:moveTo>
                <a:lnTo>
                  <a:pt x="14360" y="4007"/>
                </a:lnTo>
                <a:lnTo>
                  <a:pt x="7978" y="8014"/>
                </a:lnTo>
                <a:lnTo>
                  <a:pt x="3191" y="15230"/>
                </a:lnTo>
                <a:lnTo>
                  <a:pt x="798" y="17635"/>
                </a:lnTo>
                <a:lnTo>
                  <a:pt x="0" y="22445"/>
                </a:lnTo>
                <a:lnTo>
                  <a:pt x="0" y="42488"/>
                </a:lnTo>
                <a:lnTo>
                  <a:pt x="3989" y="46496"/>
                </a:lnTo>
                <a:lnTo>
                  <a:pt x="88558" y="46496"/>
                </a:lnTo>
                <a:lnTo>
                  <a:pt x="92545" y="42488"/>
                </a:lnTo>
                <a:lnTo>
                  <a:pt x="92545" y="41686"/>
                </a:lnTo>
                <a:lnTo>
                  <a:pt x="51857" y="41686"/>
                </a:lnTo>
                <a:lnTo>
                  <a:pt x="51857" y="24851"/>
                </a:lnTo>
                <a:lnTo>
                  <a:pt x="92545" y="24851"/>
                </a:lnTo>
                <a:lnTo>
                  <a:pt x="92545" y="22445"/>
                </a:lnTo>
                <a:lnTo>
                  <a:pt x="91748" y="17635"/>
                </a:lnTo>
                <a:lnTo>
                  <a:pt x="90154" y="16033"/>
                </a:lnTo>
                <a:lnTo>
                  <a:pt x="34306" y="16033"/>
                </a:lnTo>
                <a:lnTo>
                  <a:pt x="31913" y="14429"/>
                </a:lnTo>
                <a:lnTo>
                  <a:pt x="29519" y="11223"/>
                </a:lnTo>
                <a:lnTo>
                  <a:pt x="23136" y="1601"/>
                </a:lnTo>
                <a:close/>
              </a:path>
              <a:path w="92710" h="46989">
                <a:moveTo>
                  <a:pt x="67814" y="24851"/>
                </a:moveTo>
                <a:lnTo>
                  <a:pt x="62229" y="24851"/>
                </a:lnTo>
                <a:lnTo>
                  <a:pt x="64623" y="27256"/>
                </a:lnTo>
                <a:lnTo>
                  <a:pt x="64623" y="31264"/>
                </a:lnTo>
                <a:lnTo>
                  <a:pt x="63826" y="32066"/>
                </a:lnTo>
                <a:lnTo>
                  <a:pt x="63826" y="32868"/>
                </a:lnTo>
                <a:lnTo>
                  <a:pt x="63026" y="33669"/>
                </a:lnTo>
                <a:lnTo>
                  <a:pt x="63026" y="34471"/>
                </a:lnTo>
                <a:lnTo>
                  <a:pt x="61432" y="34471"/>
                </a:lnTo>
                <a:lnTo>
                  <a:pt x="60632" y="35273"/>
                </a:lnTo>
                <a:lnTo>
                  <a:pt x="55048" y="35273"/>
                </a:lnTo>
                <a:lnTo>
                  <a:pt x="55048" y="41686"/>
                </a:lnTo>
                <a:lnTo>
                  <a:pt x="67814" y="41686"/>
                </a:lnTo>
                <a:lnTo>
                  <a:pt x="67814" y="24851"/>
                </a:lnTo>
                <a:close/>
              </a:path>
              <a:path w="92710" h="46989">
                <a:moveTo>
                  <a:pt x="71004" y="28058"/>
                </a:moveTo>
                <a:lnTo>
                  <a:pt x="71004" y="41686"/>
                </a:lnTo>
                <a:lnTo>
                  <a:pt x="74195" y="41686"/>
                </a:lnTo>
                <a:lnTo>
                  <a:pt x="71004" y="28058"/>
                </a:lnTo>
                <a:close/>
              </a:path>
              <a:path w="92710" h="46989">
                <a:moveTo>
                  <a:pt x="80579" y="28058"/>
                </a:moveTo>
                <a:lnTo>
                  <a:pt x="77389" y="41686"/>
                </a:lnTo>
                <a:lnTo>
                  <a:pt x="80579" y="41686"/>
                </a:lnTo>
                <a:lnTo>
                  <a:pt x="80579" y="28058"/>
                </a:lnTo>
                <a:close/>
              </a:path>
              <a:path w="92710" h="46989">
                <a:moveTo>
                  <a:pt x="92545" y="24851"/>
                </a:moveTo>
                <a:lnTo>
                  <a:pt x="83770" y="24851"/>
                </a:lnTo>
                <a:lnTo>
                  <a:pt x="83770" y="41686"/>
                </a:lnTo>
                <a:lnTo>
                  <a:pt x="92545" y="41686"/>
                </a:lnTo>
                <a:lnTo>
                  <a:pt x="92545" y="24851"/>
                </a:lnTo>
                <a:close/>
              </a:path>
              <a:path w="92710" h="46989">
                <a:moveTo>
                  <a:pt x="78983" y="24851"/>
                </a:moveTo>
                <a:lnTo>
                  <a:pt x="72601" y="24851"/>
                </a:lnTo>
                <a:lnTo>
                  <a:pt x="75792" y="36074"/>
                </a:lnTo>
                <a:lnTo>
                  <a:pt x="78983" y="24851"/>
                </a:lnTo>
                <a:close/>
              </a:path>
              <a:path w="92710" h="46989">
                <a:moveTo>
                  <a:pt x="49463" y="0"/>
                </a:moveTo>
                <a:lnTo>
                  <a:pt x="43082" y="0"/>
                </a:lnTo>
                <a:lnTo>
                  <a:pt x="40688" y="3206"/>
                </a:lnTo>
                <a:lnTo>
                  <a:pt x="40688" y="13628"/>
                </a:lnTo>
                <a:lnTo>
                  <a:pt x="39891" y="16033"/>
                </a:lnTo>
                <a:lnTo>
                  <a:pt x="52654" y="16033"/>
                </a:lnTo>
                <a:lnTo>
                  <a:pt x="52654" y="3206"/>
                </a:lnTo>
                <a:lnTo>
                  <a:pt x="49463" y="0"/>
                </a:lnTo>
                <a:close/>
              </a:path>
              <a:path w="92710" h="46989">
                <a:moveTo>
                  <a:pt x="71804" y="0"/>
                </a:moveTo>
                <a:lnTo>
                  <a:pt x="63026" y="11223"/>
                </a:lnTo>
                <a:lnTo>
                  <a:pt x="61432" y="14429"/>
                </a:lnTo>
                <a:lnTo>
                  <a:pt x="58241" y="16033"/>
                </a:lnTo>
                <a:lnTo>
                  <a:pt x="90154" y="16033"/>
                </a:lnTo>
                <a:lnTo>
                  <a:pt x="89355" y="15230"/>
                </a:lnTo>
                <a:lnTo>
                  <a:pt x="84567" y="8014"/>
                </a:lnTo>
                <a:lnTo>
                  <a:pt x="80579" y="2402"/>
                </a:lnTo>
                <a:lnTo>
                  <a:pt x="718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294006" y="1974190"/>
            <a:ext cx="70485" cy="77470"/>
          </a:xfrm>
          <a:custGeom>
            <a:avLst/>
            <a:gdLst/>
            <a:ahLst/>
            <a:cxnLst/>
            <a:rect l="l" t="t" r="r" b="b"/>
            <a:pathLst>
              <a:path w="70485" h="77469">
                <a:moveTo>
                  <a:pt x="70069" y="0"/>
                </a:moveTo>
                <a:lnTo>
                  <a:pt x="0" y="0"/>
                </a:lnTo>
                <a:lnTo>
                  <a:pt x="6306" y="67978"/>
                </a:lnTo>
                <a:lnTo>
                  <a:pt x="35034" y="77088"/>
                </a:lnTo>
                <a:lnTo>
                  <a:pt x="64465" y="67277"/>
                </a:lnTo>
                <a:lnTo>
                  <a:pt x="64932" y="61671"/>
                </a:lnTo>
                <a:lnTo>
                  <a:pt x="35034" y="61671"/>
                </a:lnTo>
                <a:lnTo>
                  <a:pt x="16816" y="55363"/>
                </a:lnTo>
                <a:lnTo>
                  <a:pt x="16115" y="44851"/>
                </a:lnTo>
                <a:lnTo>
                  <a:pt x="44843" y="44851"/>
                </a:lnTo>
                <a:lnTo>
                  <a:pt x="44843" y="40648"/>
                </a:lnTo>
                <a:lnTo>
                  <a:pt x="15415" y="40648"/>
                </a:lnTo>
                <a:lnTo>
                  <a:pt x="12612" y="10513"/>
                </a:lnTo>
                <a:lnTo>
                  <a:pt x="69193" y="10513"/>
                </a:lnTo>
                <a:lnTo>
                  <a:pt x="70069" y="0"/>
                </a:lnTo>
                <a:close/>
              </a:path>
              <a:path w="70485" h="77469">
                <a:moveTo>
                  <a:pt x="22422" y="20324"/>
                </a:moveTo>
                <a:lnTo>
                  <a:pt x="23822" y="30834"/>
                </a:lnTo>
                <a:lnTo>
                  <a:pt x="55355" y="30834"/>
                </a:lnTo>
                <a:lnTo>
                  <a:pt x="52550" y="56064"/>
                </a:lnTo>
                <a:lnTo>
                  <a:pt x="35034" y="61671"/>
                </a:lnTo>
                <a:lnTo>
                  <a:pt x="64932" y="61671"/>
                </a:lnTo>
                <a:lnTo>
                  <a:pt x="68318" y="21024"/>
                </a:lnTo>
                <a:lnTo>
                  <a:pt x="56055" y="21024"/>
                </a:lnTo>
                <a:lnTo>
                  <a:pt x="22422" y="20324"/>
                </a:lnTo>
                <a:close/>
              </a:path>
              <a:path w="70485" h="77469">
                <a:moveTo>
                  <a:pt x="44843" y="44851"/>
                </a:moveTo>
                <a:lnTo>
                  <a:pt x="24525" y="44851"/>
                </a:lnTo>
                <a:lnTo>
                  <a:pt x="24525" y="49056"/>
                </a:lnTo>
                <a:lnTo>
                  <a:pt x="35034" y="52561"/>
                </a:lnTo>
                <a:lnTo>
                  <a:pt x="44843" y="49056"/>
                </a:lnTo>
                <a:lnTo>
                  <a:pt x="44843" y="44851"/>
                </a:lnTo>
                <a:close/>
              </a:path>
              <a:path w="70485" h="77469">
                <a:moveTo>
                  <a:pt x="69193" y="10513"/>
                </a:moveTo>
                <a:lnTo>
                  <a:pt x="58158" y="10513"/>
                </a:lnTo>
                <a:lnTo>
                  <a:pt x="56055" y="21024"/>
                </a:lnTo>
                <a:lnTo>
                  <a:pt x="68318" y="21024"/>
                </a:lnTo>
                <a:lnTo>
                  <a:pt x="69193" y="105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113651" y="2630551"/>
            <a:ext cx="250825" cy="249554"/>
          </a:xfrm>
          <a:custGeom>
            <a:avLst/>
            <a:gdLst/>
            <a:ahLst/>
            <a:cxnLst/>
            <a:rect l="l" t="t" r="r" b="b"/>
            <a:pathLst>
              <a:path w="250825" h="249555">
                <a:moveTo>
                  <a:pt x="125349" y="0"/>
                </a:moveTo>
                <a:lnTo>
                  <a:pt x="76563" y="9786"/>
                </a:lnTo>
                <a:lnTo>
                  <a:pt x="36718" y="36480"/>
                </a:lnTo>
                <a:lnTo>
                  <a:pt x="9852" y="76080"/>
                </a:lnTo>
                <a:lnTo>
                  <a:pt x="0" y="124587"/>
                </a:lnTo>
                <a:lnTo>
                  <a:pt x="9852" y="173093"/>
                </a:lnTo>
                <a:lnTo>
                  <a:pt x="36718" y="212693"/>
                </a:lnTo>
                <a:lnTo>
                  <a:pt x="76563" y="239387"/>
                </a:lnTo>
                <a:lnTo>
                  <a:pt x="125349" y="249174"/>
                </a:lnTo>
                <a:lnTo>
                  <a:pt x="174154" y="239387"/>
                </a:lnTo>
                <a:lnTo>
                  <a:pt x="214042" y="212693"/>
                </a:lnTo>
                <a:lnTo>
                  <a:pt x="240952" y="173093"/>
                </a:lnTo>
                <a:lnTo>
                  <a:pt x="250825" y="124587"/>
                </a:lnTo>
                <a:lnTo>
                  <a:pt x="240952" y="76080"/>
                </a:lnTo>
                <a:lnTo>
                  <a:pt x="214042" y="36480"/>
                </a:lnTo>
                <a:lnTo>
                  <a:pt x="174154" y="9786"/>
                </a:lnTo>
                <a:lnTo>
                  <a:pt x="12534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242767" y="2797925"/>
            <a:ext cx="20955" cy="18415"/>
          </a:xfrm>
          <a:custGeom>
            <a:avLst/>
            <a:gdLst/>
            <a:ahLst/>
            <a:cxnLst/>
            <a:rect l="l" t="t" r="r" b="b"/>
            <a:pathLst>
              <a:path w="20954" h="18414">
                <a:moveTo>
                  <a:pt x="0" y="0"/>
                </a:moveTo>
                <a:lnTo>
                  <a:pt x="0" y="18214"/>
                </a:lnTo>
                <a:lnTo>
                  <a:pt x="6507" y="18214"/>
                </a:lnTo>
                <a:lnTo>
                  <a:pt x="11927" y="16071"/>
                </a:lnTo>
                <a:lnTo>
                  <a:pt x="17352" y="12856"/>
                </a:lnTo>
                <a:lnTo>
                  <a:pt x="18435" y="12856"/>
                </a:lnTo>
                <a:lnTo>
                  <a:pt x="19518" y="10714"/>
                </a:lnTo>
                <a:lnTo>
                  <a:pt x="20605" y="10714"/>
                </a:lnTo>
                <a:lnTo>
                  <a:pt x="20605" y="9642"/>
                </a:lnTo>
                <a:lnTo>
                  <a:pt x="13014" y="8571"/>
                </a:lnTo>
                <a:lnTo>
                  <a:pt x="5420" y="53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175531" y="2688640"/>
            <a:ext cx="100330" cy="127635"/>
          </a:xfrm>
          <a:custGeom>
            <a:avLst/>
            <a:gdLst/>
            <a:ahLst/>
            <a:cxnLst/>
            <a:rect l="l" t="t" r="r" b="b"/>
            <a:pathLst>
              <a:path w="100329" h="127635">
                <a:moveTo>
                  <a:pt x="61994" y="102856"/>
                </a:moveTo>
                <a:lnTo>
                  <a:pt x="27110" y="102856"/>
                </a:lnTo>
                <a:lnTo>
                  <a:pt x="28195" y="103928"/>
                </a:lnTo>
                <a:lnTo>
                  <a:pt x="29280" y="106071"/>
                </a:lnTo>
                <a:lnTo>
                  <a:pt x="33617" y="113571"/>
                </a:lnTo>
                <a:lnTo>
                  <a:pt x="40125" y="118928"/>
                </a:lnTo>
                <a:lnTo>
                  <a:pt x="47716" y="123213"/>
                </a:lnTo>
                <a:lnTo>
                  <a:pt x="52053" y="126428"/>
                </a:lnTo>
                <a:lnTo>
                  <a:pt x="57474" y="127499"/>
                </a:lnTo>
                <a:lnTo>
                  <a:pt x="62898" y="127499"/>
                </a:lnTo>
                <a:lnTo>
                  <a:pt x="62898" y="119999"/>
                </a:lnTo>
                <a:lnTo>
                  <a:pt x="63981" y="113571"/>
                </a:lnTo>
                <a:lnTo>
                  <a:pt x="62898" y="106071"/>
                </a:lnTo>
                <a:lnTo>
                  <a:pt x="62898" y="103928"/>
                </a:lnTo>
                <a:lnTo>
                  <a:pt x="61994" y="102856"/>
                </a:lnTo>
                <a:close/>
              </a:path>
              <a:path w="100329" h="127635">
                <a:moveTo>
                  <a:pt x="14097" y="30002"/>
                </a:moveTo>
                <a:lnTo>
                  <a:pt x="7590" y="30002"/>
                </a:lnTo>
                <a:lnTo>
                  <a:pt x="6506" y="33213"/>
                </a:lnTo>
                <a:lnTo>
                  <a:pt x="6506" y="35357"/>
                </a:lnTo>
                <a:lnTo>
                  <a:pt x="7201" y="42288"/>
                </a:lnTo>
                <a:lnTo>
                  <a:pt x="10438" y="48214"/>
                </a:lnTo>
                <a:lnTo>
                  <a:pt x="15504" y="52533"/>
                </a:lnTo>
                <a:lnTo>
                  <a:pt x="21689" y="54641"/>
                </a:lnTo>
                <a:lnTo>
                  <a:pt x="23857" y="54641"/>
                </a:lnTo>
                <a:lnTo>
                  <a:pt x="23857" y="55715"/>
                </a:lnTo>
                <a:lnTo>
                  <a:pt x="22773" y="56786"/>
                </a:lnTo>
                <a:lnTo>
                  <a:pt x="22773" y="60000"/>
                </a:lnTo>
                <a:lnTo>
                  <a:pt x="21689" y="64285"/>
                </a:lnTo>
                <a:lnTo>
                  <a:pt x="20604" y="67500"/>
                </a:lnTo>
                <a:lnTo>
                  <a:pt x="20604" y="69641"/>
                </a:lnTo>
                <a:lnTo>
                  <a:pt x="2169" y="69641"/>
                </a:lnTo>
                <a:lnTo>
                  <a:pt x="0" y="72855"/>
                </a:lnTo>
                <a:lnTo>
                  <a:pt x="1084" y="76070"/>
                </a:lnTo>
                <a:lnTo>
                  <a:pt x="2169" y="78214"/>
                </a:lnTo>
                <a:lnTo>
                  <a:pt x="4337" y="79285"/>
                </a:lnTo>
                <a:lnTo>
                  <a:pt x="20604" y="79285"/>
                </a:lnTo>
                <a:lnTo>
                  <a:pt x="20604" y="80355"/>
                </a:lnTo>
                <a:lnTo>
                  <a:pt x="21689" y="84644"/>
                </a:lnTo>
                <a:lnTo>
                  <a:pt x="22773" y="87858"/>
                </a:lnTo>
                <a:lnTo>
                  <a:pt x="22773" y="92143"/>
                </a:lnTo>
                <a:lnTo>
                  <a:pt x="23857" y="93214"/>
                </a:lnTo>
                <a:lnTo>
                  <a:pt x="22773" y="94284"/>
                </a:lnTo>
                <a:lnTo>
                  <a:pt x="20604" y="94284"/>
                </a:lnTo>
                <a:lnTo>
                  <a:pt x="17350" y="95356"/>
                </a:lnTo>
                <a:lnTo>
                  <a:pt x="16266" y="96428"/>
                </a:lnTo>
                <a:lnTo>
                  <a:pt x="9760" y="99642"/>
                </a:lnTo>
                <a:lnTo>
                  <a:pt x="6506" y="106071"/>
                </a:lnTo>
                <a:lnTo>
                  <a:pt x="6506" y="115713"/>
                </a:lnTo>
                <a:lnTo>
                  <a:pt x="8676" y="117856"/>
                </a:lnTo>
                <a:lnTo>
                  <a:pt x="14097" y="117856"/>
                </a:lnTo>
                <a:lnTo>
                  <a:pt x="16266" y="115713"/>
                </a:lnTo>
                <a:lnTo>
                  <a:pt x="16266" y="108213"/>
                </a:lnTo>
                <a:lnTo>
                  <a:pt x="19520" y="104999"/>
                </a:lnTo>
                <a:lnTo>
                  <a:pt x="23857" y="103928"/>
                </a:lnTo>
                <a:lnTo>
                  <a:pt x="27110" y="102856"/>
                </a:lnTo>
                <a:lnTo>
                  <a:pt x="61994" y="102856"/>
                </a:lnTo>
                <a:lnTo>
                  <a:pt x="57474" y="97499"/>
                </a:lnTo>
                <a:lnTo>
                  <a:pt x="55307" y="91069"/>
                </a:lnTo>
                <a:lnTo>
                  <a:pt x="54220" y="82499"/>
                </a:lnTo>
                <a:lnTo>
                  <a:pt x="54204" y="74832"/>
                </a:lnTo>
                <a:lnTo>
                  <a:pt x="55712" y="67768"/>
                </a:lnTo>
                <a:lnTo>
                  <a:pt x="58644" y="61105"/>
                </a:lnTo>
                <a:lnTo>
                  <a:pt x="62898" y="54641"/>
                </a:lnTo>
                <a:lnTo>
                  <a:pt x="62898" y="51427"/>
                </a:lnTo>
                <a:lnTo>
                  <a:pt x="63981" y="46071"/>
                </a:lnTo>
                <a:lnTo>
                  <a:pt x="63981" y="45001"/>
                </a:lnTo>
                <a:lnTo>
                  <a:pt x="20604" y="45001"/>
                </a:lnTo>
                <a:lnTo>
                  <a:pt x="16266" y="40712"/>
                </a:lnTo>
                <a:lnTo>
                  <a:pt x="16266" y="32142"/>
                </a:lnTo>
                <a:lnTo>
                  <a:pt x="14097" y="30002"/>
                </a:lnTo>
                <a:close/>
              </a:path>
              <a:path w="100329" h="127635">
                <a:moveTo>
                  <a:pt x="95432" y="34287"/>
                </a:moveTo>
                <a:lnTo>
                  <a:pt x="67235" y="34287"/>
                </a:lnTo>
                <a:lnTo>
                  <a:pt x="67235" y="36427"/>
                </a:lnTo>
                <a:lnTo>
                  <a:pt x="66152" y="39642"/>
                </a:lnTo>
                <a:lnTo>
                  <a:pt x="67214" y="43844"/>
                </a:lnTo>
                <a:lnTo>
                  <a:pt x="67235" y="49286"/>
                </a:lnTo>
                <a:lnTo>
                  <a:pt x="74148" y="43844"/>
                </a:lnTo>
                <a:lnTo>
                  <a:pt x="81874" y="40312"/>
                </a:lnTo>
                <a:lnTo>
                  <a:pt x="90414" y="38589"/>
                </a:lnTo>
                <a:lnTo>
                  <a:pt x="99769" y="38572"/>
                </a:lnTo>
                <a:lnTo>
                  <a:pt x="98685" y="37501"/>
                </a:lnTo>
                <a:lnTo>
                  <a:pt x="98685" y="36427"/>
                </a:lnTo>
                <a:lnTo>
                  <a:pt x="97598" y="35357"/>
                </a:lnTo>
                <a:lnTo>
                  <a:pt x="95432" y="34287"/>
                </a:lnTo>
                <a:close/>
              </a:path>
              <a:path w="100329" h="127635">
                <a:moveTo>
                  <a:pt x="54220" y="2144"/>
                </a:moveTo>
                <a:lnTo>
                  <a:pt x="49883" y="2144"/>
                </a:lnTo>
                <a:lnTo>
                  <a:pt x="48800" y="3214"/>
                </a:lnTo>
                <a:lnTo>
                  <a:pt x="48800" y="7499"/>
                </a:lnTo>
                <a:lnTo>
                  <a:pt x="42292" y="13928"/>
                </a:lnTo>
                <a:lnTo>
                  <a:pt x="40125" y="20358"/>
                </a:lnTo>
                <a:lnTo>
                  <a:pt x="41209" y="27857"/>
                </a:lnTo>
                <a:lnTo>
                  <a:pt x="41209" y="30002"/>
                </a:lnTo>
                <a:lnTo>
                  <a:pt x="35786" y="33213"/>
                </a:lnTo>
                <a:lnTo>
                  <a:pt x="31449" y="38572"/>
                </a:lnTo>
                <a:lnTo>
                  <a:pt x="28195" y="45001"/>
                </a:lnTo>
                <a:lnTo>
                  <a:pt x="63981" y="45001"/>
                </a:lnTo>
                <a:lnTo>
                  <a:pt x="63981" y="40712"/>
                </a:lnTo>
                <a:lnTo>
                  <a:pt x="62898" y="36427"/>
                </a:lnTo>
                <a:lnTo>
                  <a:pt x="62898" y="34287"/>
                </a:lnTo>
                <a:lnTo>
                  <a:pt x="95432" y="34287"/>
                </a:lnTo>
                <a:lnTo>
                  <a:pt x="93261" y="32142"/>
                </a:lnTo>
                <a:lnTo>
                  <a:pt x="90008" y="30002"/>
                </a:lnTo>
                <a:lnTo>
                  <a:pt x="88924" y="28928"/>
                </a:lnTo>
                <a:lnTo>
                  <a:pt x="88924" y="27857"/>
                </a:lnTo>
                <a:lnTo>
                  <a:pt x="90008" y="20358"/>
                </a:lnTo>
                <a:lnTo>
                  <a:pt x="87841" y="13928"/>
                </a:lnTo>
                <a:lnTo>
                  <a:pt x="83500" y="8573"/>
                </a:lnTo>
                <a:lnTo>
                  <a:pt x="82417" y="7499"/>
                </a:lnTo>
                <a:lnTo>
                  <a:pt x="82417" y="3214"/>
                </a:lnTo>
                <a:lnTo>
                  <a:pt x="54220" y="3214"/>
                </a:lnTo>
                <a:lnTo>
                  <a:pt x="54220" y="2144"/>
                </a:lnTo>
                <a:close/>
              </a:path>
              <a:path w="100329" h="127635">
                <a:moveTo>
                  <a:pt x="69405" y="0"/>
                </a:moveTo>
                <a:lnTo>
                  <a:pt x="61815" y="0"/>
                </a:lnTo>
                <a:lnTo>
                  <a:pt x="55307" y="3214"/>
                </a:lnTo>
                <a:lnTo>
                  <a:pt x="75909" y="3214"/>
                </a:lnTo>
                <a:lnTo>
                  <a:pt x="69405" y="0"/>
                </a:lnTo>
                <a:close/>
              </a:path>
              <a:path w="100329" h="127635">
                <a:moveTo>
                  <a:pt x="81333" y="2144"/>
                </a:moveTo>
                <a:lnTo>
                  <a:pt x="76996" y="2144"/>
                </a:lnTo>
                <a:lnTo>
                  <a:pt x="76996" y="3214"/>
                </a:lnTo>
                <a:lnTo>
                  <a:pt x="82417" y="3214"/>
                </a:lnTo>
                <a:lnTo>
                  <a:pt x="81333" y="21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236073" y="2734528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63084" y="64468"/>
                </a:moveTo>
                <a:lnTo>
                  <a:pt x="48988" y="64468"/>
                </a:lnTo>
                <a:lnTo>
                  <a:pt x="50071" y="65540"/>
                </a:lnTo>
                <a:lnTo>
                  <a:pt x="54408" y="70897"/>
                </a:lnTo>
                <a:lnTo>
                  <a:pt x="55492" y="71968"/>
                </a:lnTo>
                <a:lnTo>
                  <a:pt x="60916" y="76254"/>
                </a:lnTo>
                <a:lnTo>
                  <a:pt x="63082" y="78397"/>
                </a:lnTo>
                <a:lnTo>
                  <a:pt x="66336" y="79468"/>
                </a:lnTo>
                <a:lnTo>
                  <a:pt x="70673" y="75183"/>
                </a:lnTo>
                <a:lnTo>
                  <a:pt x="70673" y="71968"/>
                </a:lnTo>
                <a:lnTo>
                  <a:pt x="63084" y="64468"/>
                </a:lnTo>
                <a:close/>
              </a:path>
              <a:path w="71120" h="80010">
                <a:moveTo>
                  <a:pt x="41362" y="0"/>
                </a:moveTo>
                <a:lnTo>
                  <a:pt x="27299" y="184"/>
                </a:lnTo>
                <a:lnTo>
                  <a:pt x="14675" y="5189"/>
                </a:lnTo>
                <a:lnTo>
                  <a:pt x="5202" y="14514"/>
                </a:lnTo>
                <a:lnTo>
                  <a:pt x="0" y="26852"/>
                </a:lnTo>
                <a:lnTo>
                  <a:pt x="185" y="40897"/>
                </a:lnTo>
                <a:lnTo>
                  <a:pt x="5244" y="51988"/>
                </a:lnTo>
                <a:lnTo>
                  <a:pt x="13322" y="60457"/>
                </a:lnTo>
                <a:lnTo>
                  <a:pt x="23533" y="65737"/>
                </a:lnTo>
                <a:lnTo>
                  <a:pt x="34993" y="67263"/>
                </a:lnTo>
                <a:lnTo>
                  <a:pt x="46817" y="64468"/>
                </a:lnTo>
                <a:lnTo>
                  <a:pt x="63084" y="64468"/>
                </a:lnTo>
                <a:lnTo>
                  <a:pt x="57662" y="59111"/>
                </a:lnTo>
                <a:lnTo>
                  <a:pt x="57662" y="58040"/>
                </a:lnTo>
                <a:lnTo>
                  <a:pt x="58745" y="58040"/>
                </a:lnTo>
                <a:lnTo>
                  <a:pt x="59513" y="56968"/>
                </a:lnTo>
                <a:lnTo>
                  <a:pt x="33802" y="56968"/>
                </a:lnTo>
                <a:lnTo>
                  <a:pt x="25043" y="55696"/>
                </a:lnTo>
                <a:lnTo>
                  <a:pt x="17401" y="50808"/>
                </a:lnTo>
                <a:lnTo>
                  <a:pt x="11997" y="43107"/>
                </a:lnTo>
                <a:lnTo>
                  <a:pt x="9946" y="33397"/>
                </a:lnTo>
                <a:lnTo>
                  <a:pt x="11844" y="24123"/>
                </a:lnTo>
                <a:lnTo>
                  <a:pt x="16995" y="16255"/>
                </a:lnTo>
                <a:lnTo>
                  <a:pt x="24586" y="10796"/>
                </a:lnTo>
                <a:lnTo>
                  <a:pt x="33802" y="8754"/>
                </a:lnTo>
                <a:lnTo>
                  <a:pt x="57222" y="8754"/>
                </a:lnTo>
                <a:lnTo>
                  <a:pt x="53596" y="5138"/>
                </a:lnTo>
                <a:lnTo>
                  <a:pt x="41362" y="0"/>
                </a:lnTo>
                <a:close/>
              </a:path>
              <a:path w="71120" h="80010">
                <a:moveTo>
                  <a:pt x="57222" y="8754"/>
                </a:moveTo>
                <a:lnTo>
                  <a:pt x="33802" y="8754"/>
                </a:lnTo>
                <a:lnTo>
                  <a:pt x="43647" y="10796"/>
                </a:lnTo>
                <a:lnTo>
                  <a:pt x="51561" y="16255"/>
                </a:lnTo>
                <a:lnTo>
                  <a:pt x="56831" y="24123"/>
                </a:lnTo>
                <a:lnTo>
                  <a:pt x="58745" y="33397"/>
                </a:lnTo>
                <a:lnTo>
                  <a:pt x="56678" y="42655"/>
                </a:lnTo>
                <a:lnTo>
                  <a:pt x="51154" y="50407"/>
                </a:lnTo>
                <a:lnTo>
                  <a:pt x="43190" y="55546"/>
                </a:lnTo>
                <a:lnTo>
                  <a:pt x="33802" y="56968"/>
                </a:lnTo>
                <a:lnTo>
                  <a:pt x="59513" y="56968"/>
                </a:lnTo>
                <a:lnTo>
                  <a:pt x="63625" y="51227"/>
                </a:lnTo>
                <a:lnTo>
                  <a:pt x="66879" y="43710"/>
                </a:lnTo>
                <a:lnTo>
                  <a:pt x="68506" y="35590"/>
                </a:lnTo>
                <a:lnTo>
                  <a:pt x="68507" y="26968"/>
                </a:lnTo>
                <a:lnTo>
                  <a:pt x="62983" y="14496"/>
                </a:lnTo>
                <a:lnTo>
                  <a:pt x="57222" y="87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327275" y="3386073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129412" y="0"/>
                </a:moveTo>
                <a:lnTo>
                  <a:pt x="79027" y="10183"/>
                </a:lnTo>
                <a:lnTo>
                  <a:pt x="37893" y="37941"/>
                </a:lnTo>
                <a:lnTo>
                  <a:pt x="10165" y="79081"/>
                </a:lnTo>
                <a:lnTo>
                  <a:pt x="0" y="129412"/>
                </a:lnTo>
                <a:lnTo>
                  <a:pt x="10165" y="179798"/>
                </a:lnTo>
                <a:lnTo>
                  <a:pt x="37893" y="220932"/>
                </a:lnTo>
                <a:lnTo>
                  <a:pt x="79027" y="248660"/>
                </a:lnTo>
                <a:lnTo>
                  <a:pt x="129412" y="258825"/>
                </a:lnTo>
                <a:lnTo>
                  <a:pt x="179744" y="248660"/>
                </a:lnTo>
                <a:lnTo>
                  <a:pt x="220884" y="220932"/>
                </a:lnTo>
                <a:lnTo>
                  <a:pt x="248642" y="179798"/>
                </a:lnTo>
                <a:lnTo>
                  <a:pt x="258825" y="129412"/>
                </a:lnTo>
                <a:lnTo>
                  <a:pt x="248642" y="79081"/>
                </a:lnTo>
                <a:lnTo>
                  <a:pt x="220884" y="37941"/>
                </a:lnTo>
                <a:lnTo>
                  <a:pt x="179744" y="10183"/>
                </a:lnTo>
                <a:lnTo>
                  <a:pt x="12941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370202" y="3483198"/>
            <a:ext cx="80645" cy="85725"/>
          </a:xfrm>
          <a:custGeom>
            <a:avLst/>
            <a:gdLst/>
            <a:ahLst/>
            <a:cxnLst/>
            <a:rect l="l" t="t" r="r" b="b"/>
            <a:pathLst>
              <a:path w="80644" h="85725">
                <a:moveTo>
                  <a:pt x="78296" y="0"/>
                </a:moveTo>
                <a:lnTo>
                  <a:pt x="19733" y="319"/>
                </a:lnTo>
                <a:lnTo>
                  <a:pt x="0" y="17637"/>
                </a:lnTo>
                <a:lnTo>
                  <a:pt x="0" y="66576"/>
                </a:lnTo>
                <a:lnTo>
                  <a:pt x="19892" y="85643"/>
                </a:lnTo>
                <a:lnTo>
                  <a:pt x="62223" y="85643"/>
                </a:lnTo>
                <a:lnTo>
                  <a:pt x="80289" y="69912"/>
                </a:lnTo>
                <a:lnTo>
                  <a:pt x="21961" y="69912"/>
                </a:lnTo>
                <a:lnTo>
                  <a:pt x="19096" y="64192"/>
                </a:lnTo>
                <a:lnTo>
                  <a:pt x="19096" y="18114"/>
                </a:lnTo>
                <a:lnTo>
                  <a:pt x="26735" y="15253"/>
                </a:lnTo>
                <a:lnTo>
                  <a:pt x="78296" y="15253"/>
                </a:lnTo>
                <a:lnTo>
                  <a:pt x="78296" y="0"/>
                </a:lnTo>
                <a:close/>
              </a:path>
              <a:path w="80644" h="85725">
                <a:moveTo>
                  <a:pt x="70019" y="45600"/>
                </a:moveTo>
                <a:lnTo>
                  <a:pt x="38352" y="45600"/>
                </a:lnTo>
                <a:lnTo>
                  <a:pt x="38352" y="60697"/>
                </a:lnTo>
                <a:lnTo>
                  <a:pt x="63654" y="60697"/>
                </a:lnTo>
                <a:lnTo>
                  <a:pt x="63496" y="69912"/>
                </a:lnTo>
                <a:lnTo>
                  <a:pt x="80289" y="69912"/>
                </a:lnTo>
                <a:lnTo>
                  <a:pt x="80356" y="69581"/>
                </a:lnTo>
                <a:lnTo>
                  <a:pt x="80450" y="68959"/>
                </a:lnTo>
                <a:lnTo>
                  <a:pt x="80506" y="68380"/>
                </a:lnTo>
                <a:lnTo>
                  <a:pt x="80524" y="67847"/>
                </a:lnTo>
                <a:lnTo>
                  <a:pt x="80524" y="53864"/>
                </a:lnTo>
                <a:lnTo>
                  <a:pt x="70019" y="45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454226" y="3483517"/>
            <a:ext cx="88900" cy="85725"/>
          </a:xfrm>
          <a:custGeom>
            <a:avLst/>
            <a:gdLst/>
            <a:ahLst/>
            <a:cxnLst/>
            <a:rect l="l" t="t" r="r" b="b"/>
            <a:pathLst>
              <a:path w="88900" h="85725">
                <a:moveTo>
                  <a:pt x="68589" y="0"/>
                </a:moveTo>
                <a:lnTo>
                  <a:pt x="17984" y="0"/>
                </a:lnTo>
                <a:lnTo>
                  <a:pt x="17029" y="48"/>
                </a:lnTo>
                <a:lnTo>
                  <a:pt x="0" y="18589"/>
                </a:lnTo>
                <a:lnTo>
                  <a:pt x="0" y="65939"/>
                </a:lnTo>
                <a:lnTo>
                  <a:pt x="19574" y="85165"/>
                </a:lnTo>
                <a:lnTo>
                  <a:pt x="75114" y="85165"/>
                </a:lnTo>
                <a:lnTo>
                  <a:pt x="88480" y="77220"/>
                </a:lnTo>
                <a:lnTo>
                  <a:pt x="88480" y="68799"/>
                </a:lnTo>
                <a:lnTo>
                  <a:pt x="23393" y="68799"/>
                </a:lnTo>
                <a:lnTo>
                  <a:pt x="18937" y="62761"/>
                </a:lnTo>
                <a:lnTo>
                  <a:pt x="18937" y="20495"/>
                </a:lnTo>
                <a:lnTo>
                  <a:pt x="24029" y="15412"/>
                </a:lnTo>
                <a:lnTo>
                  <a:pt x="88017" y="15412"/>
                </a:lnTo>
                <a:lnTo>
                  <a:pt x="87955" y="15163"/>
                </a:lnTo>
                <a:lnTo>
                  <a:pt x="69546" y="32"/>
                </a:lnTo>
                <a:lnTo>
                  <a:pt x="68589" y="0"/>
                </a:lnTo>
                <a:close/>
              </a:path>
              <a:path w="88900" h="85725">
                <a:moveTo>
                  <a:pt x="88017" y="15412"/>
                </a:moveTo>
                <a:lnTo>
                  <a:pt x="65723" y="15412"/>
                </a:lnTo>
                <a:lnTo>
                  <a:pt x="69545" y="19224"/>
                </a:lnTo>
                <a:lnTo>
                  <a:pt x="69545" y="63079"/>
                </a:lnTo>
                <a:lnTo>
                  <a:pt x="67633" y="68799"/>
                </a:lnTo>
                <a:lnTo>
                  <a:pt x="88480" y="68799"/>
                </a:lnTo>
                <a:lnTo>
                  <a:pt x="88480" y="18747"/>
                </a:lnTo>
                <a:lnTo>
                  <a:pt x="88446" y="17855"/>
                </a:lnTo>
                <a:lnTo>
                  <a:pt x="88345" y="16958"/>
                </a:lnTo>
                <a:lnTo>
                  <a:pt x="88181" y="16060"/>
                </a:lnTo>
                <a:lnTo>
                  <a:pt x="88017" y="154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76312" y="104622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5" h="300355">
                <a:moveTo>
                  <a:pt x="150025" y="0"/>
                </a:moveTo>
                <a:lnTo>
                  <a:pt x="102606" y="7637"/>
                </a:lnTo>
                <a:lnTo>
                  <a:pt x="61422" y="28911"/>
                </a:lnTo>
                <a:lnTo>
                  <a:pt x="28946" y="61365"/>
                </a:lnTo>
                <a:lnTo>
                  <a:pt x="7648" y="102542"/>
                </a:lnTo>
                <a:lnTo>
                  <a:pt x="0" y="149987"/>
                </a:lnTo>
                <a:lnTo>
                  <a:pt x="7648" y="197382"/>
                </a:lnTo>
                <a:lnTo>
                  <a:pt x="28946" y="238553"/>
                </a:lnTo>
                <a:lnTo>
                  <a:pt x="61422" y="271026"/>
                </a:lnTo>
                <a:lnTo>
                  <a:pt x="102606" y="292324"/>
                </a:lnTo>
                <a:lnTo>
                  <a:pt x="150025" y="299974"/>
                </a:lnTo>
                <a:lnTo>
                  <a:pt x="197437" y="292324"/>
                </a:lnTo>
                <a:lnTo>
                  <a:pt x="238617" y="271026"/>
                </a:lnTo>
                <a:lnTo>
                  <a:pt x="271091" y="238553"/>
                </a:lnTo>
                <a:lnTo>
                  <a:pt x="292389" y="197382"/>
                </a:lnTo>
                <a:lnTo>
                  <a:pt x="300037" y="149987"/>
                </a:lnTo>
                <a:lnTo>
                  <a:pt x="292389" y="102542"/>
                </a:lnTo>
                <a:lnTo>
                  <a:pt x="271091" y="61365"/>
                </a:lnTo>
                <a:lnTo>
                  <a:pt x="238617" y="28911"/>
                </a:lnTo>
                <a:lnTo>
                  <a:pt x="197437" y="7637"/>
                </a:lnTo>
                <a:lnTo>
                  <a:pt x="15002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23485" y="1139370"/>
            <a:ext cx="101600" cy="112395"/>
          </a:xfrm>
          <a:custGeom>
            <a:avLst/>
            <a:gdLst/>
            <a:ahLst/>
            <a:cxnLst/>
            <a:rect l="l" t="t" r="r" b="b"/>
            <a:pathLst>
              <a:path w="101600" h="112394">
                <a:moveTo>
                  <a:pt x="56357" y="0"/>
                </a:moveTo>
                <a:lnTo>
                  <a:pt x="10910" y="22749"/>
                </a:lnTo>
                <a:lnTo>
                  <a:pt x="0" y="55431"/>
                </a:lnTo>
                <a:lnTo>
                  <a:pt x="2885" y="73582"/>
                </a:lnTo>
                <a:lnTo>
                  <a:pt x="10910" y="89204"/>
                </a:lnTo>
                <a:lnTo>
                  <a:pt x="23129" y="101434"/>
                </a:lnTo>
                <a:lnTo>
                  <a:pt x="38593" y="109406"/>
                </a:lnTo>
                <a:lnTo>
                  <a:pt x="56357" y="112255"/>
                </a:lnTo>
                <a:lnTo>
                  <a:pt x="69544" y="110761"/>
                </a:lnTo>
                <a:lnTo>
                  <a:pt x="81542" y="106538"/>
                </a:lnTo>
                <a:lnTo>
                  <a:pt x="92218" y="99977"/>
                </a:lnTo>
                <a:lnTo>
                  <a:pt x="101440" y="91467"/>
                </a:lnTo>
                <a:lnTo>
                  <a:pt x="97539" y="87309"/>
                </a:lnTo>
                <a:lnTo>
                  <a:pt x="56357" y="87309"/>
                </a:lnTo>
                <a:lnTo>
                  <a:pt x="44161" y="84862"/>
                </a:lnTo>
                <a:lnTo>
                  <a:pt x="33814" y="78127"/>
                </a:lnTo>
                <a:lnTo>
                  <a:pt x="26637" y="68014"/>
                </a:lnTo>
                <a:lnTo>
                  <a:pt x="23951" y="55431"/>
                </a:lnTo>
                <a:lnTo>
                  <a:pt x="26637" y="43436"/>
                </a:lnTo>
                <a:lnTo>
                  <a:pt x="33814" y="33260"/>
                </a:lnTo>
                <a:lnTo>
                  <a:pt x="44161" y="26201"/>
                </a:lnTo>
                <a:lnTo>
                  <a:pt x="56357" y="23560"/>
                </a:lnTo>
                <a:lnTo>
                  <a:pt x="96130" y="23560"/>
                </a:lnTo>
                <a:lnTo>
                  <a:pt x="100033" y="19401"/>
                </a:lnTo>
                <a:lnTo>
                  <a:pt x="91028" y="11107"/>
                </a:lnTo>
                <a:lnTo>
                  <a:pt x="80836" y="5022"/>
                </a:lnTo>
                <a:lnTo>
                  <a:pt x="69324" y="1277"/>
                </a:lnTo>
                <a:lnTo>
                  <a:pt x="56357" y="0"/>
                </a:lnTo>
                <a:close/>
              </a:path>
              <a:path w="101600" h="112394">
                <a:moveTo>
                  <a:pt x="84536" y="73450"/>
                </a:moveTo>
                <a:lnTo>
                  <a:pt x="79339" y="79123"/>
                </a:lnTo>
                <a:lnTo>
                  <a:pt x="72558" y="83498"/>
                </a:lnTo>
                <a:lnTo>
                  <a:pt x="64722" y="86313"/>
                </a:lnTo>
                <a:lnTo>
                  <a:pt x="56357" y="87309"/>
                </a:lnTo>
                <a:lnTo>
                  <a:pt x="97539" y="87309"/>
                </a:lnTo>
                <a:lnTo>
                  <a:pt x="84536" y="73450"/>
                </a:lnTo>
                <a:close/>
              </a:path>
              <a:path w="101600" h="112394">
                <a:moveTo>
                  <a:pt x="96130" y="23560"/>
                </a:moveTo>
                <a:lnTo>
                  <a:pt x="56357" y="23560"/>
                </a:lnTo>
                <a:lnTo>
                  <a:pt x="64502" y="24556"/>
                </a:lnTo>
                <a:lnTo>
                  <a:pt x="71854" y="27371"/>
                </a:lnTo>
                <a:lnTo>
                  <a:pt x="78149" y="31745"/>
                </a:lnTo>
                <a:lnTo>
                  <a:pt x="83124" y="37419"/>
                </a:lnTo>
                <a:lnTo>
                  <a:pt x="96130" y="235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17883" y="1196189"/>
            <a:ext cx="48260" cy="0"/>
          </a:xfrm>
          <a:custGeom>
            <a:avLst/>
            <a:gdLst/>
            <a:ahLst/>
            <a:cxnLst/>
            <a:rect l="l" t="t" r="r" b="b"/>
            <a:pathLst>
              <a:path w="48259" h="0">
                <a:moveTo>
                  <a:pt x="0" y="0"/>
                </a:moveTo>
                <a:lnTo>
                  <a:pt x="47902" y="0"/>
                </a:lnTo>
              </a:path>
            </a:pathLst>
          </a:custGeom>
          <a:ln w="1385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34788" y="1195498"/>
            <a:ext cx="14604" cy="0"/>
          </a:xfrm>
          <a:custGeom>
            <a:avLst/>
            <a:gdLst/>
            <a:ahLst/>
            <a:cxnLst/>
            <a:rect l="l" t="t" r="r" b="b"/>
            <a:pathLst>
              <a:path w="14605" h="0">
                <a:moveTo>
                  <a:pt x="0" y="0"/>
                </a:moveTo>
                <a:lnTo>
                  <a:pt x="14089" y="0"/>
                </a:lnTo>
              </a:path>
            </a:pathLst>
          </a:custGeom>
          <a:ln w="4850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72828" y="1196189"/>
            <a:ext cx="49530" cy="0"/>
          </a:xfrm>
          <a:custGeom>
            <a:avLst/>
            <a:gdLst/>
            <a:ahLst/>
            <a:cxnLst/>
            <a:rect l="l" t="t" r="r" b="b"/>
            <a:pathLst>
              <a:path w="49530" h="0">
                <a:moveTo>
                  <a:pt x="0" y="0"/>
                </a:moveTo>
                <a:lnTo>
                  <a:pt x="49310" y="0"/>
                </a:lnTo>
              </a:path>
            </a:pathLst>
          </a:custGeom>
          <a:ln w="1385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189737" y="1195498"/>
            <a:ext cx="14604" cy="0"/>
          </a:xfrm>
          <a:custGeom>
            <a:avLst/>
            <a:gdLst/>
            <a:ahLst/>
            <a:cxnLst/>
            <a:rect l="l" t="t" r="r" b="b"/>
            <a:pathLst>
              <a:path w="14605" h="0">
                <a:moveTo>
                  <a:pt x="0" y="0"/>
                </a:moveTo>
                <a:lnTo>
                  <a:pt x="14089" y="0"/>
                </a:lnTo>
              </a:path>
            </a:pathLst>
          </a:custGeom>
          <a:ln w="4850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763776" y="439102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5" h="300354">
                <a:moveTo>
                  <a:pt x="149987" y="0"/>
                </a:moveTo>
                <a:lnTo>
                  <a:pt x="102542" y="7648"/>
                </a:lnTo>
                <a:lnTo>
                  <a:pt x="61365" y="28946"/>
                </a:lnTo>
                <a:lnTo>
                  <a:pt x="28911" y="61422"/>
                </a:lnTo>
                <a:lnTo>
                  <a:pt x="7637" y="102606"/>
                </a:lnTo>
                <a:lnTo>
                  <a:pt x="0" y="150025"/>
                </a:lnTo>
                <a:lnTo>
                  <a:pt x="7637" y="197437"/>
                </a:lnTo>
                <a:lnTo>
                  <a:pt x="28911" y="238617"/>
                </a:lnTo>
                <a:lnTo>
                  <a:pt x="61365" y="271091"/>
                </a:lnTo>
                <a:lnTo>
                  <a:pt x="102542" y="292389"/>
                </a:lnTo>
                <a:lnTo>
                  <a:pt x="149987" y="300037"/>
                </a:lnTo>
                <a:lnTo>
                  <a:pt x="197382" y="292389"/>
                </a:lnTo>
                <a:lnTo>
                  <a:pt x="238553" y="271091"/>
                </a:lnTo>
                <a:lnTo>
                  <a:pt x="271026" y="238617"/>
                </a:lnTo>
                <a:lnTo>
                  <a:pt x="292324" y="197437"/>
                </a:lnTo>
                <a:lnTo>
                  <a:pt x="299974" y="150025"/>
                </a:lnTo>
                <a:lnTo>
                  <a:pt x="292324" y="102606"/>
                </a:lnTo>
                <a:lnTo>
                  <a:pt x="271026" y="61422"/>
                </a:lnTo>
                <a:lnTo>
                  <a:pt x="238553" y="28946"/>
                </a:lnTo>
                <a:lnTo>
                  <a:pt x="197382" y="7648"/>
                </a:lnTo>
                <a:lnTo>
                  <a:pt x="14998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847944" y="4496506"/>
            <a:ext cx="163195" cy="122555"/>
          </a:xfrm>
          <a:custGeom>
            <a:avLst/>
            <a:gdLst/>
            <a:ahLst/>
            <a:cxnLst/>
            <a:rect l="l" t="t" r="r" b="b"/>
            <a:pathLst>
              <a:path w="163194" h="122554">
                <a:moveTo>
                  <a:pt x="159412" y="0"/>
                </a:moveTo>
                <a:lnTo>
                  <a:pt x="3048" y="0"/>
                </a:lnTo>
                <a:lnTo>
                  <a:pt x="0" y="3475"/>
                </a:lnTo>
                <a:lnTo>
                  <a:pt x="0" y="118180"/>
                </a:lnTo>
                <a:lnTo>
                  <a:pt x="3048" y="122090"/>
                </a:lnTo>
                <a:lnTo>
                  <a:pt x="159412" y="122090"/>
                </a:lnTo>
                <a:lnTo>
                  <a:pt x="162896" y="118180"/>
                </a:lnTo>
                <a:lnTo>
                  <a:pt x="162896" y="112097"/>
                </a:lnTo>
                <a:lnTo>
                  <a:pt x="9146" y="112097"/>
                </a:lnTo>
                <a:lnTo>
                  <a:pt x="9146" y="9557"/>
                </a:lnTo>
                <a:lnTo>
                  <a:pt x="162896" y="9557"/>
                </a:lnTo>
                <a:lnTo>
                  <a:pt x="162896" y="3475"/>
                </a:lnTo>
                <a:lnTo>
                  <a:pt x="159412" y="0"/>
                </a:lnTo>
                <a:close/>
              </a:path>
              <a:path w="163194" h="122554">
                <a:moveTo>
                  <a:pt x="162896" y="9557"/>
                </a:moveTo>
                <a:lnTo>
                  <a:pt x="153311" y="9557"/>
                </a:lnTo>
                <a:lnTo>
                  <a:pt x="153311" y="112097"/>
                </a:lnTo>
                <a:lnTo>
                  <a:pt x="162896" y="112097"/>
                </a:lnTo>
                <a:lnTo>
                  <a:pt x="162896" y="95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861881" y="4599696"/>
            <a:ext cx="134620" cy="0"/>
          </a:xfrm>
          <a:custGeom>
            <a:avLst/>
            <a:gdLst/>
            <a:ahLst/>
            <a:cxnLst/>
            <a:rect l="l" t="t" r="r" b="b"/>
            <a:pathLst>
              <a:path w="134619" h="0">
                <a:moveTo>
                  <a:pt x="0" y="0"/>
                </a:moveTo>
                <a:lnTo>
                  <a:pt x="134583" y="0"/>
                </a:lnTo>
              </a:path>
            </a:pathLst>
          </a:custGeom>
          <a:ln w="912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861881" y="4515623"/>
            <a:ext cx="134620" cy="0"/>
          </a:xfrm>
          <a:custGeom>
            <a:avLst/>
            <a:gdLst/>
            <a:ahLst/>
            <a:cxnLst/>
            <a:rect l="l" t="t" r="r" b="b"/>
            <a:pathLst>
              <a:path w="134619" h="0">
                <a:moveTo>
                  <a:pt x="0" y="0"/>
                </a:moveTo>
                <a:lnTo>
                  <a:pt x="134583" y="0"/>
                </a:lnTo>
              </a:path>
            </a:pathLst>
          </a:custGeom>
          <a:ln w="868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830087" y="4476519"/>
            <a:ext cx="134620" cy="92710"/>
          </a:xfrm>
          <a:custGeom>
            <a:avLst/>
            <a:gdLst/>
            <a:ahLst/>
            <a:cxnLst/>
            <a:rect l="l" t="t" r="r" b="b"/>
            <a:pathLst>
              <a:path w="134619" h="92710">
                <a:moveTo>
                  <a:pt x="14372" y="83855"/>
                </a:moveTo>
                <a:lnTo>
                  <a:pt x="1742" y="83855"/>
                </a:lnTo>
                <a:lnTo>
                  <a:pt x="0" y="86029"/>
                </a:lnTo>
                <a:lnTo>
                  <a:pt x="0" y="90808"/>
                </a:lnTo>
                <a:lnTo>
                  <a:pt x="1742" y="92545"/>
                </a:lnTo>
                <a:lnTo>
                  <a:pt x="14372" y="92545"/>
                </a:lnTo>
                <a:lnTo>
                  <a:pt x="14372" y="83855"/>
                </a:lnTo>
                <a:close/>
              </a:path>
              <a:path w="134619" h="92710">
                <a:moveTo>
                  <a:pt x="27438" y="0"/>
                </a:moveTo>
                <a:lnTo>
                  <a:pt x="2177" y="0"/>
                </a:lnTo>
                <a:lnTo>
                  <a:pt x="0" y="1737"/>
                </a:lnTo>
                <a:lnTo>
                  <a:pt x="0" y="6516"/>
                </a:lnTo>
                <a:lnTo>
                  <a:pt x="2177" y="8689"/>
                </a:lnTo>
                <a:lnTo>
                  <a:pt x="27438" y="8689"/>
                </a:lnTo>
                <a:lnTo>
                  <a:pt x="29617" y="6516"/>
                </a:lnTo>
                <a:lnTo>
                  <a:pt x="29617" y="1737"/>
                </a:lnTo>
                <a:lnTo>
                  <a:pt x="27438" y="0"/>
                </a:lnTo>
                <a:close/>
              </a:path>
              <a:path w="134619" h="92710">
                <a:moveTo>
                  <a:pt x="62282" y="0"/>
                </a:moveTo>
                <a:lnTo>
                  <a:pt x="37021" y="0"/>
                </a:lnTo>
                <a:lnTo>
                  <a:pt x="34842" y="1737"/>
                </a:lnTo>
                <a:lnTo>
                  <a:pt x="34842" y="6516"/>
                </a:lnTo>
                <a:lnTo>
                  <a:pt x="37021" y="8689"/>
                </a:lnTo>
                <a:lnTo>
                  <a:pt x="62282" y="8689"/>
                </a:lnTo>
                <a:lnTo>
                  <a:pt x="64459" y="6516"/>
                </a:lnTo>
                <a:lnTo>
                  <a:pt x="64459" y="1737"/>
                </a:lnTo>
                <a:lnTo>
                  <a:pt x="62282" y="0"/>
                </a:lnTo>
                <a:close/>
              </a:path>
              <a:path w="134619" h="92710">
                <a:moveTo>
                  <a:pt x="97561" y="0"/>
                </a:moveTo>
                <a:lnTo>
                  <a:pt x="71865" y="0"/>
                </a:lnTo>
                <a:lnTo>
                  <a:pt x="70121" y="1737"/>
                </a:lnTo>
                <a:lnTo>
                  <a:pt x="70121" y="6516"/>
                </a:lnTo>
                <a:lnTo>
                  <a:pt x="71865" y="8689"/>
                </a:lnTo>
                <a:lnTo>
                  <a:pt x="97561" y="8689"/>
                </a:lnTo>
                <a:lnTo>
                  <a:pt x="99738" y="6516"/>
                </a:lnTo>
                <a:lnTo>
                  <a:pt x="99738" y="1737"/>
                </a:lnTo>
                <a:lnTo>
                  <a:pt x="97561" y="0"/>
                </a:lnTo>
                <a:close/>
              </a:path>
              <a:path w="134619" h="92710">
                <a:moveTo>
                  <a:pt x="132405" y="0"/>
                </a:moveTo>
                <a:lnTo>
                  <a:pt x="107144" y="0"/>
                </a:lnTo>
                <a:lnTo>
                  <a:pt x="104965" y="1737"/>
                </a:lnTo>
                <a:lnTo>
                  <a:pt x="104965" y="6516"/>
                </a:lnTo>
                <a:lnTo>
                  <a:pt x="107144" y="8689"/>
                </a:lnTo>
                <a:lnTo>
                  <a:pt x="132405" y="8689"/>
                </a:lnTo>
                <a:lnTo>
                  <a:pt x="134582" y="6516"/>
                </a:lnTo>
                <a:lnTo>
                  <a:pt x="134582" y="1737"/>
                </a:lnTo>
                <a:lnTo>
                  <a:pt x="1324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816149" y="4461751"/>
            <a:ext cx="162560" cy="121920"/>
          </a:xfrm>
          <a:custGeom>
            <a:avLst/>
            <a:gdLst/>
            <a:ahLst/>
            <a:cxnLst/>
            <a:rect l="l" t="t" r="r" b="b"/>
            <a:pathLst>
              <a:path w="162560" h="121920">
                <a:moveTo>
                  <a:pt x="159412" y="0"/>
                </a:moveTo>
                <a:lnTo>
                  <a:pt x="3048" y="0"/>
                </a:lnTo>
                <a:lnTo>
                  <a:pt x="0" y="3475"/>
                </a:lnTo>
                <a:lnTo>
                  <a:pt x="0" y="118175"/>
                </a:lnTo>
                <a:lnTo>
                  <a:pt x="3048" y="121652"/>
                </a:lnTo>
                <a:lnTo>
                  <a:pt x="28746" y="121652"/>
                </a:lnTo>
                <a:lnTo>
                  <a:pt x="28746" y="112092"/>
                </a:lnTo>
                <a:lnTo>
                  <a:pt x="9146" y="112092"/>
                </a:lnTo>
                <a:lnTo>
                  <a:pt x="9146" y="9560"/>
                </a:lnTo>
                <a:lnTo>
                  <a:pt x="162454" y="9560"/>
                </a:lnTo>
                <a:lnTo>
                  <a:pt x="162454" y="3475"/>
                </a:lnTo>
                <a:lnTo>
                  <a:pt x="159412" y="0"/>
                </a:lnTo>
                <a:close/>
              </a:path>
              <a:path w="162560" h="121920">
                <a:moveTo>
                  <a:pt x="162454" y="9560"/>
                </a:moveTo>
                <a:lnTo>
                  <a:pt x="153311" y="9560"/>
                </a:lnTo>
                <a:lnTo>
                  <a:pt x="153311" y="31278"/>
                </a:lnTo>
                <a:lnTo>
                  <a:pt x="162454" y="31278"/>
                </a:lnTo>
                <a:lnTo>
                  <a:pt x="162454" y="95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15454" y="4537782"/>
            <a:ext cx="34290" cy="39370"/>
          </a:xfrm>
          <a:custGeom>
            <a:avLst/>
            <a:gdLst/>
            <a:ahLst/>
            <a:cxnLst/>
            <a:rect l="l" t="t" r="r" b="b"/>
            <a:pathLst>
              <a:path w="34289" h="39370">
                <a:moveTo>
                  <a:pt x="0" y="0"/>
                </a:moveTo>
                <a:lnTo>
                  <a:pt x="0" y="39102"/>
                </a:lnTo>
                <a:lnTo>
                  <a:pt x="33972" y="195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69987" y="261937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5" h="300355">
                <a:moveTo>
                  <a:pt x="150050" y="0"/>
                </a:moveTo>
                <a:lnTo>
                  <a:pt x="102619" y="7649"/>
                </a:lnTo>
                <a:lnTo>
                  <a:pt x="61428" y="28947"/>
                </a:lnTo>
                <a:lnTo>
                  <a:pt x="28948" y="61420"/>
                </a:lnTo>
                <a:lnTo>
                  <a:pt x="7648" y="102591"/>
                </a:lnTo>
                <a:lnTo>
                  <a:pt x="0" y="149987"/>
                </a:lnTo>
                <a:lnTo>
                  <a:pt x="7648" y="197444"/>
                </a:lnTo>
                <a:lnTo>
                  <a:pt x="28948" y="238653"/>
                </a:lnTo>
                <a:lnTo>
                  <a:pt x="61428" y="271145"/>
                </a:lnTo>
                <a:lnTo>
                  <a:pt x="102619" y="292450"/>
                </a:lnTo>
                <a:lnTo>
                  <a:pt x="150050" y="300100"/>
                </a:lnTo>
                <a:lnTo>
                  <a:pt x="197445" y="292450"/>
                </a:lnTo>
                <a:lnTo>
                  <a:pt x="238617" y="271144"/>
                </a:lnTo>
                <a:lnTo>
                  <a:pt x="271089" y="238653"/>
                </a:lnTo>
                <a:lnTo>
                  <a:pt x="292388" y="197444"/>
                </a:lnTo>
                <a:lnTo>
                  <a:pt x="300037" y="149987"/>
                </a:lnTo>
                <a:lnTo>
                  <a:pt x="292388" y="102591"/>
                </a:lnTo>
                <a:lnTo>
                  <a:pt x="271089" y="61420"/>
                </a:lnTo>
                <a:lnTo>
                  <a:pt x="238617" y="28947"/>
                </a:lnTo>
                <a:lnTo>
                  <a:pt x="197445" y="7649"/>
                </a:lnTo>
                <a:lnTo>
                  <a:pt x="15005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215701" y="2691152"/>
            <a:ext cx="206375" cy="175260"/>
          </a:xfrm>
          <a:custGeom>
            <a:avLst/>
            <a:gdLst/>
            <a:ahLst/>
            <a:cxnLst/>
            <a:rect l="l" t="t" r="r" b="b"/>
            <a:pathLst>
              <a:path w="206375" h="175260">
                <a:moveTo>
                  <a:pt x="147563" y="18819"/>
                </a:moveTo>
                <a:lnTo>
                  <a:pt x="79271" y="18819"/>
                </a:lnTo>
                <a:lnTo>
                  <a:pt x="80697" y="20952"/>
                </a:lnTo>
                <a:lnTo>
                  <a:pt x="77728" y="27580"/>
                </a:lnTo>
                <a:lnTo>
                  <a:pt x="71597" y="37244"/>
                </a:lnTo>
                <a:lnTo>
                  <a:pt x="66624" y="47715"/>
                </a:lnTo>
                <a:lnTo>
                  <a:pt x="66277" y="58879"/>
                </a:lnTo>
                <a:lnTo>
                  <a:pt x="74026" y="70618"/>
                </a:lnTo>
                <a:lnTo>
                  <a:pt x="85071" y="80168"/>
                </a:lnTo>
                <a:lnTo>
                  <a:pt x="96649" y="90959"/>
                </a:lnTo>
                <a:lnTo>
                  <a:pt x="122146" y="128409"/>
                </a:lnTo>
                <a:lnTo>
                  <a:pt x="125950" y="166525"/>
                </a:lnTo>
                <a:lnTo>
                  <a:pt x="125933" y="169772"/>
                </a:lnTo>
                <a:lnTo>
                  <a:pt x="125848" y="175132"/>
                </a:lnTo>
                <a:lnTo>
                  <a:pt x="133944" y="173960"/>
                </a:lnTo>
                <a:lnTo>
                  <a:pt x="141578" y="172212"/>
                </a:lnTo>
                <a:lnTo>
                  <a:pt x="148750" y="169772"/>
                </a:lnTo>
                <a:lnTo>
                  <a:pt x="155459" y="166525"/>
                </a:lnTo>
                <a:lnTo>
                  <a:pt x="155323" y="155324"/>
                </a:lnTo>
                <a:lnTo>
                  <a:pt x="153453" y="142394"/>
                </a:lnTo>
                <a:lnTo>
                  <a:pt x="150427" y="128312"/>
                </a:lnTo>
                <a:lnTo>
                  <a:pt x="146822" y="113652"/>
                </a:lnTo>
                <a:lnTo>
                  <a:pt x="143833" y="98456"/>
                </a:lnTo>
                <a:lnTo>
                  <a:pt x="164788" y="66563"/>
                </a:lnTo>
                <a:lnTo>
                  <a:pt x="201584" y="64911"/>
                </a:lnTo>
                <a:lnTo>
                  <a:pt x="204732" y="64316"/>
                </a:lnTo>
                <a:lnTo>
                  <a:pt x="206043" y="61088"/>
                </a:lnTo>
                <a:lnTo>
                  <a:pt x="203652" y="57398"/>
                </a:lnTo>
                <a:lnTo>
                  <a:pt x="199872" y="54633"/>
                </a:lnTo>
                <a:lnTo>
                  <a:pt x="192701" y="51712"/>
                </a:lnTo>
                <a:lnTo>
                  <a:pt x="180441" y="46025"/>
                </a:lnTo>
                <a:lnTo>
                  <a:pt x="167063" y="37419"/>
                </a:lnTo>
                <a:lnTo>
                  <a:pt x="125848" y="37419"/>
                </a:lnTo>
                <a:lnTo>
                  <a:pt x="123379" y="34958"/>
                </a:lnTo>
                <a:lnTo>
                  <a:pt x="123379" y="28812"/>
                </a:lnTo>
                <a:lnTo>
                  <a:pt x="125848" y="26351"/>
                </a:lnTo>
                <a:lnTo>
                  <a:pt x="155478" y="26351"/>
                </a:lnTo>
                <a:lnTo>
                  <a:pt x="151757" y="22662"/>
                </a:lnTo>
                <a:lnTo>
                  <a:pt x="147563" y="18819"/>
                </a:lnTo>
                <a:close/>
              </a:path>
              <a:path w="206375" h="175260">
                <a:moveTo>
                  <a:pt x="100034" y="0"/>
                </a:moveTo>
                <a:lnTo>
                  <a:pt x="52786" y="17502"/>
                </a:lnTo>
                <a:lnTo>
                  <a:pt x="22823" y="48669"/>
                </a:lnTo>
                <a:lnTo>
                  <a:pt x="0" y="77996"/>
                </a:lnTo>
                <a:lnTo>
                  <a:pt x="0" y="81681"/>
                </a:lnTo>
                <a:lnTo>
                  <a:pt x="1349" y="89770"/>
                </a:lnTo>
                <a:lnTo>
                  <a:pt x="3393" y="97513"/>
                </a:lnTo>
                <a:lnTo>
                  <a:pt x="5899" y="105026"/>
                </a:lnTo>
                <a:lnTo>
                  <a:pt x="8636" y="112424"/>
                </a:lnTo>
                <a:lnTo>
                  <a:pt x="10949" y="105335"/>
                </a:lnTo>
                <a:lnTo>
                  <a:pt x="14188" y="97208"/>
                </a:lnTo>
                <a:lnTo>
                  <a:pt x="33158" y="63662"/>
                </a:lnTo>
                <a:lnTo>
                  <a:pt x="58142" y="32537"/>
                </a:lnTo>
                <a:lnTo>
                  <a:pt x="79271" y="18819"/>
                </a:lnTo>
                <a:lnTo>
                  <a:pt x="147563" y="18819"/>
                </a:lnTo>
                <a:lnTo>
                  <a:pt x="142676" y="14341"/>
                </a:lnTo>
                <a:lnTo>
                  <a:pt x="130633" y="7436"/>
                </a:lnTo>
                <a:lnTo>
                  <a:pt x="116222" y="2478"/>
                </a:lnTo>
                <a:lnTo>
                  <a:pt x="100034" y="0"/>
                </a:lnTo>
                <a:close/>
              </a:path>
              <a:path w="206375" h="175260">
                <a:moveTo>
                  <a:pt x="201584" y="64911"/>
                </a:moveTo>
                <a:lnTo>
                  <a:pt x="186689" y="64911"/>
                </a:lnTo>
                <a:lnTo>
                  <a:pt x="197407" y="65700"/>
                </a:lnTo>
                <a:lnTo>
                  <a:pt x="201584" y="64911"/>
                </a:lnTo>
                <a:close/>
              </a:path>
              <a:path w="206375" h="175260">
                <a:moveTo>
                  <a:pt x="155478" y="26351"/>
                </a:moveTo>
                <a:lnTo>
                  <a:pt x="133247" y="26351"/>
                </a:lnTo>
                <a:lnTo>
                  <a:pt x="136949" y="28812"/>
                </a:lnTo>
                <a:lnTo>
                  <a:pt x="136949" y="34958"/>
                </a:lnTo>
                <a:lnTo>
                  <a:pt x="133247" y="37419"/>
                </a:lnTo>
                <a:lnTo>
                  <a:pt x="167063" y="37419"/>
                </a:lnTo>
                <a:lnTo>
                  <a:pt x="165868" y="36650"/>
                </a:lnTo>
                <a:lnTo>
                  <a:pt x="155478" y="26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781925" y="4046537"/>
            <a:ext cx="320675" cy="320675"/>
          </a:xfrm>
          <a:custGeom>
            <a:avLst/>
            <a:gdLst/>
            <a:ahLst/>
            <a:cxnLst/>
            <a:rect l="l" t="t" r="r" b="b"/>
            <a:pathLst>
              <a:path w="320675" h="320675">
                <a:moveTo>
                  <a:pt x="160400" y="0"/>
                </a:moveTo>
                <a:lnTo>
                  <a:pt x="109679" y="8173"/>
                </a:lnTo>
                <a:lnTo>
                  <a:pt x="65644" y="30934"/>
                </a:lnTo>
                <a:lnTo>
                  <a:pt x="30931" y="65642"/>
                </a:lnTo>
                <a:lnTo>
                  <a:pt x="8171" y="109656"/>
                </a:lnTo>
                <a:lnTo>
                  <a:pt x="0" y="160337"/>
                </a:lnTo>
                <a:lnTo>
                  <a:pt x="8171" y="211018"/>
                </a:lnTo>
                <a:lnTo>
                  <a:pt x="30931" y="255032"/>
                </a:lnTo>
                <a:lnTo>
                  <a:pt x="65644" y="289740"/>
                </a:lnTo>
                <a:lnTo>
                  <a:pt x="109679" y="312501"/>
                </a:lnTo>
                <a:lnTo>
                  <a:pt x="160400" y="320675"/>
                </a:lnTo>
                <a:lnTo>
                  <a:pt x="211060" y="312501"/>
                </a:lnTo>
                <a:lnTo>
                  <a:pt x="255057" y="289740"/>
                </a:lnTo>
                <a:lnTo>
                  <a:pt x="289752" y="255032"/>
                </a:lnTo>
                <a:lnTo>
                  <a:pt x="312504" y="211018"/>
                </a:lnTo>
                <a:lnTo>
                  <a:pt x="320675" y="160337"/>
                </a:lnTo>
                <a:lnTo>
                  <a:pt x="312504" y="109656"/>
                </a:lnTo>
                <a:lnTo>
                  <a:pt x="289752" y="65642"/>
                </a:lnTo>
                <a:lnTo>
                  <a:pt x="255057" y="30934"/>
                </a:lnTo>
                <a:lnTo>
                  <a:pt x="211060" y="8173"/>
                </a:lnTo>
                <a:lnTo>
                  <a:pt x="1604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824345" y="4114435"/>
            <a:ext cx="234950" cy="183515"/>
          </a:xfrm>
          <a:custGeom>
            <a:avLst/>
            <a:gdLst/>
            <a:ahLst/>
            <a:cxnLst/>
            <a:rect l="l" t="t" r="r" b="b"/>
            <a:pathLst>
              <a:path w="234950" h="183514">
                <a:moveTo>
                  <a:pt x="72666" y="156935"/>
                </a:moveTo>
                <a:lnTo>
                  <a:pt x="61830" y="156935"/>
                </a:lnTo>
                <a:lnTo>
                  <a:pt x="61830" y="182986"/>
                </a:lnTo>
                <a:lnTo>
                  <a:pt x="179754" y="182986"/>
                </a:lnTo>
                <a:lnTo>
                  <a:pt x="179754" y="172820"/>
                </a:lnTo>
                <a:lnTo>
                  <a:pt x="72666" y="172820"/>
                </a:lnTo>
                <a:lnTo>
                  <a:pt x="72666" y="156935"/>
                </a:lnTo>
                <a:close/>
              </a:path>
              <a:path w="234950" h="183514">
                <a:moveTo>
                  <a:pt x="126210" y="162654"/>
                </a:moveTo>
                <a:lnTo>
                  <a:pt x="116011" y="162654"/>
                </a:lnTo>
                <a:lnTo>
                  <a:pt x="116011" y="172820"/>
                </a:lnTo>
                <a:lnTo>
                  <a:pt x="126210" y="172820"/>
                </a:lnTo>
                <a:lnTo>
                  <a:pt x="126210" y="162654"/>
                </a:lnTo>
                <a:close/>
              </a:path>
              <a:path w="234950" h="183514">
                <a:moveTo>
                  <a:pt x="179754" y="156935"/>
                </a:moveTo>
                <a:lnTo>
                  <a:pt x="169555" y="156935"/>
                </a:lnTo>
                <a:lnTo>
                  <a:pt x="169555" y="172820"/>
                </a:lnTo>
                <a:lnTo>
                  <a:pt x="179754" y="172820"/>
                </a:lnTo>
                <a:lnTo>
                  <a:pt x="179754" y="156935"/>
                </a:lnTo>
                <a:close/>
              </a:path>
              <a:path w="234950" h="183514">
                <a:moveTo>
                  <a:pt x="145333" y="59090"/>
                </a:moveTo>
                <a:lnTo>
                  <a:pt x="96890" y="59090"/>
                </a:lnTo>
                <a:lnTo>
                  <a:pt x="96890" y="162654"/>
                </a:lnTo>
                <a:lnTo>
                  <a:pt x="145333" y="162654"/>
                </a:lnTo>
                <a:lnTo>
                  <a:pt x="145333" y="148040"/>
                </a:lnTo>
                <a:lnTo>
                  <a:pt x="111549" y="148040"/>
                </a:lnTo>
                <a:lnTo>
                  <a:pt x="111549" y="138510"/>
                </a:lnTo>
                <a:lnTo>
                  <a:pt x="145333" y="138510"/>
                </a:lnTo>
                <a:lnTo>
                  <a:pt x="145333" y="133428"/>
                </a:lnTo>
                <a:lnTo>
                  <a:pt x="111549" y="133428"/>
                </a:lnTo>
                <a:lnTo>
                  <a:pt x="111549" y="123262"/>
                </a:lnTo>
                <a:lnTo>
                  <a:pt x="145333" y="123262"/>
                </a:lnTo>
                <a:lnTo>
                  <a:pt x="145333" y="118178"/>
                </a:lnTo>
                <a:lnTo>
                  <a:pt x="111549" y="118178"/>
                </a:lnTo>
                <a:lnTo>
                  <a:pt x="111549" y="108013"/>
                </a:lnTo>
                <a:lnTo>
                  <a:pt x="145333" y="108013"/>
                </a:lnTo>
                <a:lnTo>
                  <a:pt x="145333" y="83868"/>
                </a:lnTo>
                <a:lnTo>
                  <a:pt x="116011" y="83868"/>
                </a:lnTo>
                <a:lnTo>
                  <a:pt x="116011" y="73703"/>
                </a:lnTo>
                <a:lnTo>
                  <a:pt x="145333" y="73703"/>
                </a:lnTo>
                <a:lnTo>
                  <a:pt x="145333" y="59090"/>
                </a:lnTo>
                <a:close/>
              </a:path>
              <a:path w="234950" h="183514">
                <a:moveTo>
                  <a:pt x="91789" y="69256"/>
                </a:moveTo>
                <a:lnTo>
                  <a:pt x="48444" y="69256"/>
                </a:lnTo>
                <a:lnTo>
                  <a:pt x="48444" y="156935"/>
                </a:lnTo>
                <a:lnTo>
                  <a:pt x="91789" y="156935"/>
                </a:lnTo>
                <a:lnTo>
                  <a:pt x="91789" y="143593"/>
                </a:lnTo>
                <a:lnTo>
                  <a:pt x="62468" y="143593"/>
                </a:lnTo>
                <a:lnTo>
                  <a:pt x="62468" y="133428"/>
                </a:lnTo>
                <a:lnTo>
                  <a:pt x="91789" y="133428"/>
                </a:lnTo>
                <a:lnTo>
                  <a:pt x="91789" y="128344"/>
                </a:lnTo>
                <a:lnTo>
                  <a:pt x="62468" y="128344"/>
                </a:lnTo>
                <a:lnTo>
                  <a:pt x="62468" y="118178"/>
                </a:lnTo>
                <a:lnTo>
                  <a:pt x="91789" y="118178"/>
                </a:lnTo>
                <a:lnTo>
                  <a:pt x="91789" y="113095"/>
                </a:lnTo>
                <a:lnTo>
                  <a:pt x="62468" y="113095"/>
                </a:lnTo>
                <a:lnTo>
                  <a:pt x="62468" y="103566"/>
                </a:lnTo>
                <a:lnTo>
                  <a:pt x="91789" y="103566"/>
                </a:lnTo>
                <a:lnTo>
                  <a:pt x="91789" y="93399"/>
                </a:lnTo>
                <a:lnTo>
                  <a:pt x="72029" y="93399"/>
                </a:lnTo>
                <a:lnTo>
                  <a:pt x="72029" y="83868"/>
                </a:lnTo>
                <a:lnTo>
                  <a:pt x="91789" y="83868"/>
                </a:lnTo>
                <a:lnTo>
                  <a:pt x="91789" y="69256"/>
                </a:lnTo>
                <a:close/>
              </a:path>
              <a:path w="234950" h="183514">
                <a:moveTo>
                  <a:pt x="193779" y="69256"/>
                </a:moveTo>
                <a:lnTo>
                  <a:pt x="150432" y="69256"/>
                </a:lnTo>
                <a:lnTo>
                  <a:pt x="150432" y="156935"/>
                </a:lnTo>
                <a:lnTo>
                  <a:pt x="193779" y="156935"/>
                </a:lnTo>
                <a:lnTo>
                  <a:pt x="193779" y="143593"/>
                </a:lnTo>
                <a:lnTo>
                  <a:pt x="165093" y="143593"/>
                </a:lnTo>
                <a:lnTo>
                  <a:pt x="165093" y="133428"/>
                </a:lnTo>
                <a:lnTo>
                  <a:pt x="193779" y="133428"/>
                </a:lnTo>
                <a:lnTo>
                  <a:pt x="193779" y="128344"/>
                </a:lnTo>
                <a:lnTo>
                  <a:pt x="165093" y="128344"/>
                </a:lnTo>
                <a:lnTo>
                  <a:pt x="165093" y="118178"/>
                </a:lnTo>
                <a:lnTo>
                  <a:pt x="193779" y="118178"/>
                </a:lnTo>
                <a:lnTo>
                  <a:pt x="193779" y="113095"/>
                </a:lnTo>
                <a:lnTo>
                  <a:pt x="165093" y="113095"/>
                </a:lnTo>
                <a:lnTo>
                  <a:pt x="165093" y="103566"/>
                </a:lnTo>
                <a:lnTo>
                  <a:pt x="193779" y="103566"/>
                </a:lnTo>
                <a:lnTo>
                  <a:pt x="193779" y="93399"/>
                </a:lnTo>
                <a:lnTo>
                  <a:pt x="174017" y="93399"/>
                </a:lnTo>
                <a:lnTo>
                  <a:pt x="174017" y="83868"/>
                </a:lnTo>
                <a:lnTo>
                  <a:pt x="193779" y="83868"/>
                </a:lnTo>
                <a:lnTo>
                  <a:pt x="193779" y="69256"/>
                </a:lnTo>
                <a:close/>
              </a:path>
              <a:path w="234950" h="183514">
                <a:moveTo>
                  <a:pt x="145333" y="138510"/>
                </a:moveTo>
                <a:lnTo>
                  <a:pt x="130672" y="138510"/>
                </a:lnTo>
                <a:lnTo>
                  <a:pt x="130672" y="148040"/>
                </a:lnTo>
                <a:lnTo>
                  <a:pt x="145333" y="148040"/>
                </a:lnTo>
                <a:lnTo>
                  <a:pt x="145333" y="138510"/>
                </a:lnTo>
                <a:close/>
              </a:path>
              <a:path w="234950" h="183514">
                <a:moveTo>
                  <a:pt x="91789" y="133428"/>
                </a:moveTo>
                <a:lnTo>
                  <a:pt x="77767" y="133428"/>
                </a:lnTo>
                <a:lnTo>
                  <a:pt x="77767" y="143593"/>
                </a:lnTo>
                <a:lnTo>
                  <a:pt x="91789" y="143593"/>
                </a:lnTo>
                <a:lnTo>
                  <a:pt x="91789" y="133428"/>
                </a:lnTo>
                <a:close/>
              </a:path>
              <a:path w="234950" h="183514">
                <a:moveTo>
                  <a:pt x="193779" y="133428"/>
                </a:moveTo>
                <a:lnTo>
                  <a:pt x="179754" y="133428"/>
                </a:lnTo>
                <a:lnTo>
                  <a:pt x="179754" y="143593"/>
                </a:lnTo>
                <a:lnTo>
                  <a:pt x="193779" y="143593"/>
                </a:lnTo>
                <a:lnTo>
                  <a:pt x="193779" y="133428"/>
                </a:lnTo>
                <a:close/>
              </a:path>
              <a:path w="234950" h="183514">
                <a:moveTo>
                  <a:pt x="145333" y="123262"/>
                </a:moveTo>
                <a:lnTo>
                  <a:pt x="130672" y="123262"/>
                </a:lnTo>
                <a:lnTo>
                  <a:pt x="130672" y="133428"/>
                </a:lnTo>
                <a:lnTo>
                  <a:pt x="145333" y="133428"/>
                </a:lnTo>
                <a:lnTo>
                  <a:pt x="145333" y="123262"/>
                </a:lnTo>
                <a:close/>
              </a:path>
              <a:path w="234950" h="183514">
                <a:moveTo>
                  <a:pt x="98800" y="13979"/>
                </a:moveTo>
                <a:lnTo>
                  <a:pt x="90515" y="13979"/>
                </a:lnTo>
                <a:lnTo>
                  <a:pt x="82414" y="14642"/>
                </a:lnTo>
                <a:lnTo>
                  <a:pt x="47505" y="40840"/>
                </a:lnTo>
                <a:lnTo>
                  <a:pt x="43982" y="55277"/>
                </a:lnTo>
                <a:lnTo>
                  <a:pt x="41433" y="55277"/>
                </a:lnTo>
                <a:lnTo>
                  <a:pt x="7059" y="72278"/>
                </a:lnTo>
                <a:lnTo>
                  <a:pt x="0" y="94034"/>
                </a:lnTo>
                <a:lnTo>
                  <a:pt x="781" y="101694"/>
                </a:lnTo>
                <a:lnTo>
                  <a:pt x="30990" y="131804"/>
                </a:lnTo>
                <a:lnTo>
                  <a:pt x="38884" y="132791"/>
                </a:lnTo>
                <a:lnTo>
                  <a:pt x="43345" y="132791"/>
                </a:lnTo>
                <a:lnTo>
                  <a:pt x="43345" y="64172"/>
                </a:lnTo>
                <a:lnTo>
                  <a:pt x="92426" y="64172"/>
                </a:lnTo>
                <a:lnTo>
                  <a:pt x="92426" y="54642"/>
                </a:lnTo>
                <a:lnTo>
                  <a:pt x="207164" y="54642"/>
                </a:lnTo>
                <a:lnTo>
                  <a:pt x="207164" y="49558"/>
                </a:lnTo>
                <a:lnTo>
                  <a:pt x="206493" y="41532"/>
                </a:lnTo>
                <a:lnTo>
                  <a:pt x="204548" y="33913"/>
                </a:lnTo>
                <a:lnTo>
                  <a:pt x="201433" y="26806"/>
                </a:lnTo>
                <a:lnTo>
                  <a:pt x="197264" y="20332"/>
                </a:lnTo>
                <a:lnTo>
                  <a:pt x="114100" y="20332"/>
                </a:lnTo>
                <a:lnTo>
                  <a:pt x="107087" y="15885"/>
                </a:lnTo>
                <a:lnTo>
                  <a:pt x="98800" y="13979"/>
                </a:lnTo>
                <a:close/>
              </a:path>
              <a:path w="234950" h="183514">
                <a:moveTo>
                  <a:pt x="207164" y="54642"/>
                </a:moveTo>
                <a:lnTo>
                  <a:pt x="150432" y="54642"/>
                </a:lnTo>
                <a:lnTo>
                  <a:pt x="150432" y="63537"/>
                </a:lnTo>
                <a:lnTo>
                  <a:pt x="200153" y="63537"/>
                </a:lnTo>
                <a:lnTo>
                  <a:pt x="200153" y="132791"/>
                </a:lnTo>
                <a:lnTo>
                  <a:pt x="231200" y="109776"/>
                </a:lnTo>
                <a:lnTo>
                  <a:pt x="234566" y="94034"/>
                </a:lnTo>
                <a:lnTo>
                  <a:pt x="233640" y="85701"/>
                </a:lnTo>
                <a:lnTo>
                  <a:pt x="206528" y="57183"/>
                </a:lnTo>
                <a:lnTo>
                  <a:pt x="207164" y="54642"/>
                </a:lnTo>
                <a:close/>
              </a:path>
              <a:path w="234950" h="183514">
                <a:moveTo>
                  <a:pt x="91789" y="118178"/>
                </a:moveTo>
                <a:lnTo>
                  <a:pt x="77767" y="118178"/>
                </a:lnTo>
                <a:lnTo>
                  <a:pt x="77767" y="128344"/>
                </a:lnTo>
                <a:lnTo>
                  <a:pt x="91789" y="128344"/>
                </a:lnTo>
                <a:lnTo>
                  <a:pt x="91789" y="118178"/>
                </a:lnTo>
                <a:close/>
              </a:path>
              <a:path w="234950" h="183514">
                <a:moveTo>
                  <a:pt x="193779" y="118178"/>
                </a:moveTo>
                <a:lnTo>
                  <a:pt x="179754" y="118178"/>
                </a:lnTo>
                <a:lnTo>
                  <a:pt x="179754" y="128344"/>
                </a:lnTo>
                <a:lnTo>
                  <a:pt x="193779" y="128344"/>
                </a:lnTo>
                <a:lnTo>
                  <a:pt x="193779" y="118178"/>
                </a:lnTo>
                <a:close/>
              </a:path>
              <a:path w="234950" h="183514">
                <a:moveTo>
                  <a:pt x="145333" y="108013"/>
                </a:moveTo>
                <a:lnTo>
                  <a:pt x="130672" y="108013"/>
                </a:lnTo>
                <a:lnTo>
                  <a:pt x="130672" y="118178"/>
                </a:lnTo>
                <a:lnTo>
                  <a:pt x="145333" y="118178"/>
                </a:lnTo>
                <a:lnTo>
                  <a:pt x="145333" y="108013"/>
                </a:lnTo>
                <a:close/>
              </a:path>
              <a:path w="234950" h="183514">
                <a:moveTo>
                  <a:pt x="91789" y="103566"/>
                </a:moveTo>
                <a:lnTo>
                  <a:pt x="77767" y="103566"/>
                </a:lnTo>
                <a:lnTo>
                  <a:pt x="77767" y="113095"/>
                </a:lnTo>
                <a:lnTo>
                  <a:pt x="91789" y="113095"/>
                </a:lnTo>
                <a:lnTo>
                  <a:pt x="91789" y="103566"/>
                </a:lnTo>
                <a:close/>
              </a:path>
              <a:path w="234950" h="183514">
                <a:moveTo>
                  <a:pt x="193779" y="103566"/>
                </a:moveTo>
                <a:lnTo>
                  <a:pt x="179754" y="103566"/>
                </a:lnTo>
                <a:lnTo>
                  <a:pt x="179754" y="113095"/>
                </a:lnTo>
                <a:lnTo>
                  <a:pt x="193779" y="113095"/>
                </a:lnTo>
                <a:lnTo>
                  <a:pt x="193779" y="103566"/>
                </a:lnTo>
                <a:close/>
              </a:path>
              <a:path w="234950" h="183514">
                <a:moveTo>
                  <a:pt x="91789" y="83868"/>
                </a:moveTo>
                <a:lnTo>
                  <a:pt x="77767" y="83868"/>
                </a:lnTo>
                <a:lnTo>
                  <a:pt x="77767" y="93399"/>
                </a:lnTo>
                <a:lnTo>
                  <a:pt x="91789" y="93399"/>
                </a:lnTo>
                <a:lnTo>
                  <a:pt x="91789" y="83868"/>
                </a:lnTo>
                <a:close/>
              </a:path>
              <a:path w="234950" h="183514">
                <a:moveTo>
                  <a:pt x="193779" y="83868"/>
                </a:moveTo>
                <a:lnTo>
                  <a:pt x="179754" y="83868"/>
                </a:lnTo>
                <a:lnTo>
                  <a:pt x="179754" y="93399"/>
                </a:lnTo>
                <a:lnTo>
                  <a:pt x="193779" y="93399"/>
                </a:lnTo>
                <a:lnTo>
                  <a:pt x="193779" y="83868"/>
                </a:lnTo>
                <a:close/>
              </a:path>
              <a:path w="234950" h="183514">
                <a:moveTo>
                  <a:pt x="145333" y="73703"/>
                </a:moveTo>
                <a:lnTo>
                  <a:pt x="126210" y="73703"/>
                </a:lnTo>
                <a:lnTo>
                  <a:pt x="126210" y="83868"/>
                </a:lnTo>
                <a:lnTo>
                  <a:pt x="145333" y="83868"/>
                </a:lnTo>
                <a:lnTo>
                  <a:pt x="145333" y="73703"/>
                </a:lnTo>
                <a:close/>
              </a:path>
              <a:path w="234950" h="183514">
                <a:moveTo>
                  <a:pt x="155533" y="0"/>
                </a:moveTo>
                <a:lnTo>
                  <a:pt x="119073" y="14414"/>
                </a:lnTo>
                <a:lnTo>
                  <a:pt x="114100" y="20332"/>
                </a:lnTo>
                <a:lnTo>
                  <a:pt x="197264" y="20332"/>
                </a:lnTo>
                <a:lnTo>
                  <a:pt x="163948" y="650"/>
                </a:lnTo>
                <a:lnTo>
                  <a:pt x="1555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479650" y="1775428"/>
            <a:ext cx="123189" cy="125730"/>
          </a:xfrm>
          <a:custGeom>
            <a:avLst/>
            <a:gdLst/>
            <a:ahLst/>
            <a:cxnLst/>
            <a:rect l="l" t="t" r="r" b="b"/>
            <a:pathLst>
              <a:path w="123189" h="125730">
                <a:moveTo>
                  <a:pt x="63587" y="0"/>
                </a:moveTo>
                <a:lnTo>
                  <a:pt x="61467" y="0"/>
                </a:lnTo>
                <a:lnTo>
                  <a:pt x="37555" y="4940"/>
                </a:lnTo>
                <a:lnTo>
                  <a:pt x="18016" y="18409"/>
                </a:lnTo>
                <a:lnTo>
                  <a:pt x="4835" y="38375"/>
                </a:lnTo>
                <a:lnTo>
                  <a:pt x="0" y="62808"/>
                </a:lnTo>
                <a:lnTo>
                  <a:pt x="4835" y="87241"/>
                </a:lnTo>
                <a:lnTo>
                  <a:pt x="18016" y="107207"/>
                </a:lnTo>
                <a:lnTo>
                  <a:pt x="37555" y="120676"/>
                </a:lnTo>
                <a:lnTo>
                  <a:pt x="61467" y="125617"/>
                </a:lnTo>
                <a:lnTo>
                  <a:pt x="82431" y="121285"/>
                </a:lnTo>
                <a:lnTo>
                  <a:pt x="61467" y="121285"/>
                </a:lnTo>
                <a:lnTo>
                  <a:pt x="40337" y="116716"/>
                </a:lnTo>
                <a:lnTo>
                  <a:pt x="22785" y="104229"/>
                </a:lnTo>
                <a:lnTo>
                  <a:pt x="10796" y="85651"/>
                </a:lnTo>
                <a:lnTo>
                  <a:pt x="6358" y="62808"/>
                </a:lnTo>
                <a:lnTo>
                  <a:pt x="10796" y="39966"/>
                </a:lnTo>
                <a:lnTo>
                  <a:pt x="22785" y="21388"/>
                </a:lnTo>
                <a:lnTo>
                  <a:pt x="40337" y="8902"/>
                </a:lnTo>
                <a:lnTo>
                  <a:pt x="61467" y="4334"/>
                </a:lnTo>
                <a:lnTo>
                  <a:pt x="63587" y="4334"/>
                </a:lnTo>
                <a:lnTo>
                  <a:pt x="63587" y="0"/>
                </a:lnTo>
                <a:close/>
              </a:path>
              <a:path w="123189" h="125730">
                <a:moveTo>
                  <a:pt x="62792" y="121014"/>
                </a:moveTo>
                <a:lnTo>
                  <a:pt x="61467" y="121285"/>
                </a:lnTo>
                <a:lnTo>
                  <a:pt x="63587" y="121285"/>
                </a:lnTo>
                <a:lnTo>
                  <a:pt x="62792" y="121014"/>
                </a:lnTo>
                <a:close/>
              </a:path>
              <a:path w="123189" h="125730">
                <a:moveTo>
                  <a:pt x="69945" y="119552"/>
                </a:moveTo>
                <a:lnTo>
                  <a:pt x="63587" y="120852"/>
                </a:lnTo>
                <a:lnTo>
                  <a:pt x="63587" y="121285"/>
                </a:lnTo>
                <a:lnTo>
                  <a:pt x="69945" y="121285"/>
                </a:lnTo>
                <a:lnTo>
                  <a:pt x="69945" y="119552"/>
                </a:lnTo>
                <a:close/>
              </a:path>
              <a:path w="123189" h="125730">
                <a:moveTo>
                  <a:pt x="122936" y="60640"/>
                </a:moveTo>
                <a:lnTo>
                  <a:pt x="118694" y="60640"/>
                </a:lnTo>
                <a:lnTo>
                  <a:pt x="118694" y="62808"/>
                </a:lnTo>
                <a:lnTo>
                  <a:pt x="114223" y="85651"/>
                </a:lnTo>
                <a:lnTo>
                  <a:pt x="102004" y="104229"/>
                </a:lnTo>
                <a:lnTo>
                  <a:pt x="83822" y="116716"/>
                </a:lnTo>
                <a:lnTo>
                  <a:pt x="77361" y="118037"/>
                </a:lnTo>
                <a:lnTo>
                  <a:pt x="76302" y="119119"/>
                </a:lnTo>
                <a:lnTo>
                  <a:pt x="69945" y="121285"/>
                </a:lnTo>
                <a:lnTo>
                  <a:pt x="82431" y="121285"/>
                </a:lnTo>
                <a:lnTo>
                  <a:pt x="85379" y="120676"/>
                </a:lnTo>
                <a:lnTo>
                  <a:pt x="104919" y="107207"/>
                </a:lnTo>
                <a:lnTo>
                  <a:pt x="118100" y="87241"/>
                </a:lnTo>
                <a:lnTo>
                  <a:pt x="122936" y="62808"/>
                </a:lnTo>
                <a:lnTo>
                  <a:pt x="122936" y="60640"/>
                </a:lnTo>
                <a:close/>
              </a:path>
              <a:path w="123189" h="125730">
                <a:moveTo>
                  <a:pt x="63587" y="95295"/>
                </a:moveTo>
                <a:lnTo>
                  <a:pt x="42391" y="95295"/>
                </a:lnTo>
                <a:lnTo>
                  <a:pt x="44510" y="97461"/>
                </a:lnTo>
                <a:lnTo>
                  <a:pt x="44510" y="99627"/>
                </a:lnTo>
                <a:lnTo>
                  <a:pt x="50869" y="112622"/>
                </a:lnTo>
                <a:lnTo>
                  <a:pt x="57228" y="119119"/>
                </a:lnTo>
                <a:lnTo>
                  <a:pt x="62792" y="121014"/>
                </a:lnTo>
                <a:lnTo>
                  <a:pt x="63587" y="120852"/>
                </a:lnTo>
                <a:lnTo>
                  <a:pt x="63587" y="95295"/>
                </a:lnTo>
                <a:close/>
              </a:path>
              <a:path w="123189" h="125730">
                <a:moveTo>
                  <a:pt x="91138" y="95295"/>
                </a:moveTo>
                <a:lnTo>
                  <a:pt x="69945" y="95295"/>
                </a:lnTo>
                <a:lnTo>
                  <a:pt x="69945" y="119552"/>
                </a:lnTo>
                <a:lnTo>
                  <a:pt x="77361" y="118037"/>
                </a:lnTo>
                <a:lnTo>
                  <a:pt x="82661" y="112622"/>
                </a:lnTo>
                <a:lnTo>
                  <a:pt x="89021" y="99627"/>
                </a:lnTo>
                <a:lnTo>
                  <a:pt x="89021" y="97461"/>
                </a:lnTo>
                <a:lnTo>
                  <a:pt x="91138" y="95295"/>
                </a:lnTo>
                <a:close/>
              </a:path>
              <a:path w="123189" h="125730">
                <a:moveTo>
                  <a:pt x="36032" y="95295"/>
                </a:moveTo>
                <a:lnTo>
                  <a:pt x="19075" y="95295"/>
                </a:lnTo>
                <a:lnTo>
                  <a:pt x="25865" y="102977"/>
                </a:lnTo>
                <a:lnTo>
                  <a:pt x="33647" y="109644"/>
                </a:lnTo>
                <a:lnTo>
                  <a:pt x="42622" y="115092"/>
                </a:lnTo>
                <a:lnTo>
                  <a:pt x="52989" y="119119"/>
                </a:lnTo>
                <a:lnTo>
                  <a:pt x="48749" y="116953"/>
                </a:lnTo>
                <a:lnTo>
                  <a:pt x="44510" y="110456"/>
                </a:lnTo>
                <a:lnTo>
                  <a:pt x="40271" y="106124"/>
                </a:lnTo>
                <a:lnTo>
                  <a:pt x="40271" y="101792"/>
                </a:lnTo>
                <a:lnTo>
                  <a:pt x="38151" y="97461"/>
                </a:lnTo>
                <a:lnTo>
                  <a:pt x="36032" y="95295"/>
                </a:lnTo>
                <a:close/>
              </a:path>
              <a:path w="123189" h="125730">
                <a:moveTo>
                  <a:pt x="31793" y="64973"/>
                </a:moveTo>
                <a:lnTo>
                  <a:pt x="10598" y="64973"/>
                </a:lnTo>
                <a:lnTo>
                  <a:pt x="10995" y="71471"/>
                </a:lnTo>
                <a:lnTo>
                  <a:pt x="12187" y="77969"/>
                </a:lnTo>
                <a:lnTo>
                  <a:pt x="14174" y="84466"/>
                </a:lnTo>
                <a:lnTo>
                  <a:pt x="16956" y="90963"/>
                </a:lnTo>
                <a:lnTo>
                  <a:pt x="36032" y="90963"/>
                </a:lnTo>
                <a:lnTo>
                  <a:pt x="33581" y="84466"/>
                </a:lnTo>
                <a:lnTo>
                  <a:pt x="32323" y="77969"/>
                </a:lnTo>
                <a:lnTo>
                  <a:pt x="31859" y="71471"/>
                </a:lnTo>
                <a:lnTo>
                  <a:pt x="31793" y="64973"/>
                </a:lnTo>
                <a:close/>
              </a:path>
              <a:path w="123189" h="125730">
                <a:moveTo>
                  <a:pt x="63587" y="64973"/>
                </a:moveTo>
                <a:lnTo>
                  <a:pt x="36032" y="64973"/>
                </a:lnTo>
                <a:lnTo>
                  <a:pt x="36396" y="71471"/>
                </a:lnTo>
                <a:lnTo>
                  <a:pt x="37357" y="77969"/>
                </a:lnTo>
                <a:lnTo>
                  <a:pt x="38715" y="84466"/>
                </a:lnTo>
                <a:lnTo>
                  <a:pt x="40271" y="90963"/>
                </a:lnTo>
                <a:lnTo>
                  <a:pt x="63587" y="90963"/>
                </a:lnTo>
                <a:lnTo>
                  <a:pt x="63587" y="64973"/>
                </a:lnTo>
                <a:close/>
              </a:path>
              <a:path w="123189" h="125730">
                <a:moveTo>
                  <a:pt x="97498" y="64973"/>
                </a:moveTo>
                <a:lnTo>
                  <a:pt x="69945" y="64973"/>
                </a:lnTo>
                <a:lnTo>
                  <a:pt x="69945" y="90963"/>
                </a:lnTo>
                <a:lnTo>
                  <a:pt x="93263" y="90963"/>
                </a:lnTo>
                <a:lnTo>
                  <a:pt x="94818" y="84466"/>
                </a:lnTo>
                <a:lnTo>
                  <a:pt x="96174" y="77969"/>
                </a:lnTo>
                <a:lnTo>
                  <a:pt x="97134" y="71471"/>
                </a:lnTo>
                <a:lnTo>
                  <a:pt x="97498" y="64973"/>
                </a:lnTo>
                <a:close/>
              </a:path>
              <a:path w="123189" h="125730">
                <a:moveTo>
                  <a:pt x="33912" y="34654"/>
                </a:moveTo>
                <a:lnTo>
                  <a:pt x="19075" y="34654"/>
                </a:lnTo>
                <a:lnTo>
                  <a:pt x="15962" y="40238"/>
                </a:lnTo>
                <a:lnTo>
                  <a:pt x="13247" y="46836"/>
                </a:lnTo>
                <a:lnTo>
                  <a:pt x="11326" y="53839"/>
                </a:lnTo>
                <a:lnTo>
                  <a:pt x="10598" y="60640"/>
                </a:lnTo>
                <a:lnTo>
                  <a:pt x="31793" y="60640"/>
                </a:lnTo>
                <a:lnTo>
                  <a:pt x="31826" y="53839"/>
                </a:lnTo>
                <a:lnTo>
                  <a:pt x="32058" y="46836"/>
                </a:lnTo>
                <a:lnTo>
                  <a:pt x="32687" y="40238"/>
                </a:lnTo>
                <a:lnTo>
                  <a:pt x="33912" y="34654"/>
                </a:lnTo>
                <a:close/>
              </a:path>
              <a:path w="123189" h="125730">
                <a:moveTo>
                  <a:pt x="63587" y="34654"/>
                </a:moveTo>
                <a:lnTo>
                  <a:pt x="40271" y="34654"/>
                </a:lnTo>
                <a:lnTo>
                  <a:pt x="38715" y="40238"/>
                </a:lnTo>
                <a:lnTo>
                  <a:pt x="37357" y="46836"/>
                </a:lnTo>
                <a:lnTo>
                  <a:pt x="36396" y="53839"/>
                </a:lnTo>
                <a:lnTo>
                  <a:pt x="36032" y="60640"/>
                </a:lnTo>
                <a:lnTo>
                  <a:pt x="63587" y="60640"/>
                </a:lnTo>
                <a:lnTo>
                  <a:pt x="63587" y="34654"/>
                </a:lnTo>
                <a:close/>
              </a:path>
              <a:path w="123189" h="125730">
                <a:moveTo>
                  <a:pt x="93263" y="34654"/>
                </a:moveTo>
                <a:lnTo>
                  <a:pt x="69945" y="34654"/>
                </a:lnTo>
                <a:lnTo>
                  <a:pt x="69945" y="60640"/>
                </a:lnTo>
                <a:lnTo>
                  <a:pt x="97498" y="60640"/>
                </a:lnTo>
                <a:lnTo>
                  <a:pt x="97134" y="53839"/>
                </a:lnTo>
                <a:lnTo>
                  <a:pt x="96174" y="46836"/>
                </a:lnTo>
                <a:lnTo>
                  <a:pt x="94818" y="40238"/>
                </a:lnTo>
                <a:lnTo>
                  <a:pt x="93263" y="34654"/>
                </a:lnTo>
                <a:close/>
              </a:path>
              <a:path w="123189" h="125730">
                <a:moveTo>
                  <a:pt x="120811" y="43316"/>
                </a:moveTo>
                <a:lnTo>
                  <a:pt x="116576" y="43316"/>
                </a:lnTo>
                <a:lnTo>
                  <a:pt x="114459" y="45480"/>
                </a:lnTo>
                <a:lnTo>
                  <a:pt x="114459" y="49815"/>
                </a:lnTo>
                <a:lnTo>
                  <a:pt x="116576" y="51978"/>
                </a:lnTo>
                <a:lnTo>
                  <a:pt x="120811" y="51978"/>
                </a:lnTo>
                <a:lnTo>
                  <a:pt x="122936" y="49815"/>
                </a:lnTo>
                <a:lnTo>
                  <a:pt x="122936" y="45480"/>
                </a:lnTo>
                <a:lnTo>
                  <a:pt x="120811" y="43316"/>
                </a:lnTo>
                <a:close/>
              </a:path>
              <a:path w="123189" h="125730">
                <a:moveTo>
                  <a:pt x="118694" y="34654"/>
                </a:moveTo>
                <a:lnTo>
                  <a:pt x="112334" y="34654"/>
                </a:lnTo>
                <a:lnTo>
                  <a:pt x="112334" y="38982"/>
                </a:lnTo>
                <a:lnTo>
                  <a:pt x="114459" y="41153"/>
                </a:lnTo>
                <a:lnTo>
                  <a:pt x="116576" y="41153"/>
                </a:lnTo>
                <a:lnTo>
                  <a:pt x="118694" y="38982"/>
                </a:lnTo>
                <a:lnTo>
                  <a:pt x="118694" y="34654"/>
                </a:lnTo>
                <a:close/>
              </a:path>
              <a:path w="123189" h="125730">
                <a:moveTo>
                  <a:pt x="48749" y="8661"/>
                </a:moveTo>
                <a:lnTo>
                  <a:pt x="39973" y="12352"/>
                </a:lnTo>
                <a:lnTo>
                  <a:pt x="32588" y="17056"/>
                </a:lnTo>
                <a:lnTo>
                  <a:pt x="26394" y="22978"/>
                </a:lnTo>
                <a:lnTo>
                  <a:pt x="21195" y="30320"/>
                </a:lnTo>
                <a:lnTo>
                  <a:pt x="36032" y="30320"/>
                </a:lnTo>
                <a:lnTo>
                  <a:pt x="38151" y="25992"/>
                </a:lnTo>
                <a:lnTo>
                  <a:pt x="38151" y="21658"/>
                </a:lnTo>
                <a:lnTo>
                  <a:pt x="40271" y="19494"/>
                </a:lnTo>
                <a:lnTo>
                  <a:pt x="42391" y="15160"/>
                </a:lnTo>
                <a:lnTo>
                  <a:pt x="48749" y="8661"/>
                </a:lnTo>
                <a:close/>
              </a:path>
              <a:path w="123189" h="125730">
                <a:moveTo>
                  <a:pt x="63587" y="6498"/>
                </a:moveTo>
                <a:lnTo>
                  <a:pt x="57228" y="6498"/>
                </a:lnTo>
                <a:lnTo>
                  <a:pt x="50869" y="12996"/>
                </a:lnTo>
                <a:lnTo>
                  <a:pt x="46630" y="21658"/>
                </a:lnTo>
                <a:lnTo>
                  <a:pt x="44510" y="23822"/>
                </a:lnTo>
                <a:lnTo>
                  <a:pt x="42391" y="28156"/>
                </a:lnTo>
                <a:lnTo>
                  <a:pt x="42391" y="30320"/>
                </a:lnTo>
                <a:lnTo>
                  <a:pt x="63587" y="30320"/>
                </a:lnTo>
                <a:lnTo>
                  <a:pt x="63587" y="6498"/>
                </a:lnTo>
                <a:close/>
              </a:path>
              <a:path w="123189" h="125730">
                <a:moveTo>
                  <a:pt x="76302" y="6498"/>
                </a:moveTo>
                <a:lnTo>
                  <a:pt x="69945" y="6498"/>
                </a:lnTo>
                <a:lnTo>
                  <a:pt x="69945" y="30320"/>
                </a:lnTo>
                <a:lnTo>
                  <a:pt x="91138" y="30320"/>
                </a:lnTo>
                <a:lnTo>
                  <a:pt x="91138" y="28156"/>
                </a:lnTo>
                <a:lnTo>
                  <a:pt x="89021" y="23822"/>
                </a:lnTo>
                <a:lnTo>
                  <a:pt x="86903" y="21658"/>
                </a:lnTo>
                <a:lnTo>
                  <a:pt x="82661" y="12996"/>
                </a:lnTo>
                <a:lnTo>
                  <a:pt x="76302" y="6498"/>
                </a:lnTo>
                <a:close/>
              </a:path>
              <a:path w="123189" h="125730">
                <a:moveTo>
                  <a:pt x="112334" y="25992"/>
                </a:moveTo>
                <a:lnTo>
                  <a:pt x="105975" y="25992"/>
                </a:lnTo>
                <a:lnTo>
                  <a:pt x="105975" y="30320"/>
                </a:lnTo>
                <a:lnTo>
                  <a:pt x="112334" y="30320"/>
                </a:lnTo>
                <a:lnTo>
                  <a:pt x="112334" y="25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613525" y="3433698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129413" y="0"/>
                </a:moveTo>
                <a:lnTo>
                  <a:pt x="79027" y="10183"/>
                </a:lnTo>
                <a:lnTo>
                  <a:pt x="37893" y="37941"/>
                </a:lnTo>
                <a:lnTo>
                  <a:pt x="10165" y="79081"/>
                </a:lnTo>
                <a:lnTo>
                  <a:pt x="0" y="129412"/>
                </a:lnTo>
                <a:lnTo>
                  <a:pt x="10165" y="179798"/>
                </a:lnTo>
                <a:lnTo>
                  <a:pt x="37893" y="220932"/>
                </a:lnTo>
                <a:lnTo>
                  <a:pt x="79027" y="248660"/>
                </a:lnTo>
                <a:lnTo>
                  <a:pt x="129413" y="258825"/>
                </a:lnTo>
                <a:lnTo>
                  <a:pt x="179744" y="248660"/>
                </a:lnTo>
                <a:lnTo>
                  <a:pt x="220884" y="220932"/>
                </a:lnTo>
                <a:lnTo>
                  <a:pt x="248642" y="179798"/>
                </a:lnTo>
                <a:lnTo>
                  <a:pt x="258825" y="129412"/>
                </a:lnTo>
                <a:lnTo>
                  <a:pt x="248642" y="79081"/>
                </a:lnTo>
                <a:lnTo>
                  <a:pt x="220884" y="37941"/>
                </a:lnTo>
                <a:lnTo>
                  <a:pt x="179744" y="10183"/>
                </a:lnTo>
                <a:lnTo>
                  <a:pt x="1294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670955" y="3491047"/>
            <a:ext cx="142875" cy="136525"/>
          </a:xfrm>
          <a:custGeom>
            <a:avLst/>
            <a:gdLst/>
            <a:ahLst/>
            <a:cxnLst/>
            <a:rect l="l" t="t" r="r" b="b"/>
            <a:pathLst>
              <a:path w="142875" h="136525">
                <a:moveTo>
                  <a:pt x="58466" y="113723"/>
                </a:moveTo>
                <a:lnTo>
                  <a:pt x="45755" y="113723"/>
                </a:lnTo>
                <a:lnTo>
                  <a:pt x="40672" y="118777"/>
                </a:lnTo>
                <a:lnTo>
                  <a:pt x="40672" y="131413"/>
                </a:lnTo>
                <a:lnTo>
                  <a:pt x="45755" y="136467"/>
                </a:lnTo>
                <a:lnTo>
                  <a:pt x="58466" y="136467"/>
                </a:lnTo>
                <a:lnTo>
                  <a:pt x="63550" y="131413"/>
                </a:lnTo>
                <a:lnTo>
                  <a:pt x="63550" y="118777"/>
                </a:lnTo>
                <a:lnTo>
                  <a:pt x="58466" y="113723"/>
                </a:lnTo>
                <a:close/>
              </a:path>
              <a:path w="142875" h="136525">
                <a:moveTo>
                  <a:pt x="116928" y="113723"/>
                </a:moveTo>
                <a:lnTo>
                  <a:pt x="104222" y="113723"/>
                </a:lnTo>
                <a:lnTo>
                  <a:pt x="99135" y="118777"/>
                </a:lnTo>
                <a:lnTo>
                  <a:pt x="99135" y="131413"/>
                </a:lnTo>
                <a:lnTo>
                  <a:pt x="104222" y="136467"/>
                </a:lnTo>
                <a:lnTo>
                  <a:pt x="116928" y="136467"/>
                </a:lnTo>
                <a:lnTo>
                  <a:pt x="122016" y="131413"/>
                </a:lnTo>
                <a:lnTo>
                  <a:pt x="122016" y="118777"/>
                </a:lnTo>
                <a:lnTo>
                  <a:pt x="116928" y="113723"/>
                </a:lnTo>
                <a:close/>
              </a:path>
              <a:path w="142875" h="136525">
                <a:moveTo>
                  <a:pt x="25420" y="0"/>
                </a:moveTo>
                <a:lnTo>
                  <a:pt x="2542" y="0"/>
                </a:lnTo>
                <a:lnTo>
                  <a:pt x="0" y="2533"/>
                </a:lnTo>
                <a:lnTo>
                  <a:pt x="0" y="10106"/>
                </a:lnTo>
                <a:lnTo>
                  <a:pt x="2542" y="12640"/>
                </a:lnTo>
                <a:lnTo>
                  <a:pt x="15252" y="12640"/>
                </a:lnTo>
                <a:lnTo>
                  <a:pt x="38130" y="101087"/>
                </a:lnTo>
                <a:lnTo>
                  <a:pt x="38130" y="103614"/>
                </a:lnTo>
                <a:lnTo>
                  <a:pt x="40672" y="106141"/>
                </a:lnTo>
                <a:lnTo>
                  <a:pt x="124555" y="106141"/>
                </a:lnTo>
                <a:lnTo>
                  <a:pt x="127103" y="103614"/>
                </a:lnTo>
                <a:lnTo>
                  <a:pt x="127103" y="96033"/>
                </a:lnTo>
                <a:lnTo>
                  <a:pt x="124555" y="93506"/>
                </a:lnTo>
                <a:lnTo>
                  <a:pt x="48297" y="93506"/>
                </a:lnTo>
                <a:lnTo>
                  <a:pt x="45755" y="80871"/>
                </a:lnTo>
                <a:lnTo>
                  <a:pt x="124555" y="80871"/>
                </a:lnTo>
                <a:lnTo>
                  <a:pt x="129643" y="75815"/>
                </a:lnTo>
                <a:lnTo>
                  <a:pt x="129643" y="70761"/>
                </a:lnTo>
                <a:lnTo>
                  <a:pt x="130278" y="68234"/>
                </a:lnTo>
                <a:lnTo>
                  <a:pt x="81344" y="68234"/>
                </a:lnTo>
                <a:lnTo>
                  <a:pt x="72407" y="66812"/>
                </a:lnTo>
                <a:lnTo>
                  <a:pt x="65138" y="62548"/>
                </a:lnTo>
                <a:lnTo>
                  <a:pt x="60253" y="55442"/>
                </a:lnTo>
                <a:lnTo>
                  <a:pt x="58466" y="45494"/>
                </a:lnTo>
                <a:lnTo>
                  <a:pt x="60253" y="35542"/>
                </a:lnTo>
                <a:lnTo>
                  <a:pt x="65138" y="28433"/>
                </a:lnTo>
                <a:lnTo>
                  <a:pt x="72407" y="24168"/>
                </a:lnTo>
                <a:lnTo>
                  <a:pt x="81344" y="22747"/>
                </a:lnTo>
                <a:lnTo>
                  <a:pt x="141714" y="22747"/>
                </a:lnTo>
                <a:lnTo>
                  <a:pt x="142349" y="20222"/>
                </a:lnTo>
                <a:lnTo>
                  <a:pt x="142349" y="15164"/>
                </a:lnTo>
                <a:lnTo>
                  <a:pt x="27962" y="15164"/>
                </a:lnTo>
                <a:lnTo>
                  <a:pt x="25420" y="5057"/>
                </a:lnTo>
                <a:lnTo>
                  <a:pt x="25420" y="0"/>
                </a:lnTo>
                <a:close/>
              </a:path>
              <a:path w="142875" h="136525">
                <a:moveTo>
                  <a:pt x="134091" y="53067"/>
                </a:moveTo>
                <a:lnTo>
                  <a:pt x="101683" y="53067"/>
                </a:lnTo>
                <a:lnTo>
                  <a:pt x="104222" y="55601"/>
                </a:lnTo>
                <a:lnTo>
                  <a:pt x="99135" y="65708"/>
                </a:lnTo>
                <a:lnTo>
                  <a:pt x="91508" y="68234"/>
                </a:lnTo>
                <a:lnTo>
                  <a:pt x="130278" y="68234"/>
                </a:lnTo>
                <a:lnTo>
                  <a:pt x="134091" y="53067"/>
                </a:lnTo>
                <a:close/>
              </a:path>
              <a:path w="142875" h="136525">
                <a:moveTo>
                  <a:pt x="141714" y="22747"/>
                </a:moveTo>
                <a:lnTo>
                  <a:pt x="81344" y="22747"/>
                </a:lnTo>
                <a:lnTo>
                  <a:pt x="90282" y="24168"/>
                </a:lnTo>
                <a:lnTo>
                  <a:pt x="97550" y="28433"/>
                </a:lnTo>
                <a:lnTo>
                  <a:pt x="102435" y="35542"/>
                </a:lnTo>
                <a:lnTo>
                  <a:pt x="104222" y="45494"/>
                </a:lnTo>
                <a:lnTo>
                  <a:pt x="104222" y="48018"/>
                </a:lnTo>
                <a:lnTo>
                  <a:pt x="101683" y="50543"/>
                </a:lnTo>
                <a:lnTo>
                  <a:pt x="71176" y="50543"/>
                </a:lnTo>
                <a:lnTo>
                  <a:pt x="73718" y="55601"/>
                </a:lnTo>
                <a:lnTo>
                  <a:pt x="76260" y="58125"/>
                </a:lnTo>
                <a:lnTo>
                  <a:pt x="88968" y="58125"/>
                </a:lnTo>
                <a:lnTo>
                  <a:pt x="94056" y="55601"/>
                </a:lnTo>
                <a:lnTo>
                  <a:pt x="96595" y="53067"/>
                </a:lnTo>
                <a:lnTo>
                  <a:pt x="134091" y="53067"/>
                </a:lnTo>
                <a:lnTo>
                  <a:pt x="141714" y="22747"/>
                </a:lnTo>
                <a:close/>
              </a:path>
              <a:path w="142875" h="136525">
                <a:moveTo>
                  <a:pt x="86428" y="32854"/>
                </a:moveTo>
                <a:lnTo>
                  <a:pt x="76260" y="32854"/>
                </a:lnTo>
                <a:lnTo>
                  <a:pt x="71176" y="35378"/>
                </a:lnTo>
                <a:lnTo>
                  <a:pt x="71176" y="42961"/>
                </a:lnTo>
                <a:lnTo>
                  <a:pt x="91508" y="42961"/>
                </a:lnTo>
                <a:lnTo>
                  <a:pt x="91508" y="35378"/>
                </a:lnTo>
                <a:lnTo>
                  <a:pt x="86428" y="328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308850" y="912875"/>
            <a:ext cx="322580" cy="322580"/>
          </a:xfrm>
          <a:custGeom>
            <a:avLst/>
            <a:gdLst/>
            <a:ahLst/>
            <a:cxnLst/>
            <a:rect l="l" t="t" r="r" b="b"/>
            <a:pathLst>
              <a:path w="322579" h="322580">
                <a:moveTo>
                  <a:pt x="161163" y="0"/>
                </a:moveTo>
                <a:lnTo>
                  <a:pt x="118312" y="5754"/>
                </a:lnTo>
                <a:lnTo>
                  <a:pt x="79812" y="21994"/>
                </a:lnTo>
                <a:lnTo>
                  <a:pt x="47196" y="47180"/>
                </a:lnTo>
                <a:lnTo>
                  <a:pt x="21999" y="79774"/>
                </a:lnTo>
                <a:lnTo>
                  <a:pt x="5755" y="118239"/>
                </a:lnTo>
                <a:lnTo>
                  <a:pt x="0" y="161036"/>
                </a:lnTo>
                <a:lnTo>
                  <a:pt x="5755" y="203886"/>
                </a:lnTo>
                <a:lnTo>
                  <a:pt x="21999" y="242386"/>
                </a:lnTo>
                <a:lnTo>
                  <a:pt x="47196" y="275002"/>
                </a:lnTo>
                <a:lnTo>
                  <a:pt x="79812" y="300199"/>
                </a:lnTo>
                <a:lnTo>
                  <a:pt x="118312" y="316443"/>
                </a:lnTo>
                <a:lnTo>
                  <a:pt x="161163" y="322199"/>
                </a:lnTo>
                <a:lnTo>
                  <a:pt x="203969" y="316443"/>
                </a:lnTo>
                <a:lnTo>
                  <a:pt x="242457" y="300199"/>
                </a:lnTo>
                <a:lnTo>
                  <a:pt x="275082" y="275002"/>
                </a:lnTo>
                <a:lnTo>
                  <a:pt x="300298" y="242386"/>
                </a:lnTo>
                <a:lnTo>
                  <a:pt x="316561" y="203886"/>
                </a:lnTo>
                <a:lnTo>
                  <a:pt x="322325" y="161036"/>
                </a:lnTo>
                <a:lnTo>
                  <a:pt x="316561" y="118239"/>
                </a:lnTo>
                <a:lnTo>
                  <a:pt x="300298" y="79774"/>
                </a:lnTo>
                <a:lnTo>
                  <a:pt x="275082" y="47180"/>
                </a:lnTo>
                <a:lnTo>
                  <a:pt x="242457" y="21994"/>
                </a:lnTo>
                <a:lnTo>
                  <a:pt x="203969" y="5754"/>
                </a:lnTo>
                <a:lnTo>
                  <a:pt x="16116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368666" y="990136"/>
            <a:ext cx="195580" cy="160655"/>
          </a:xfrm>
          <a:custGeom>
            <a:avLst/>
            <a:gdLst/>
            <a:ahLst/>
            <a:cxnLst/>
            <a:rect l="l" t="t" r="r" b="b"/>
            <a:pathLst>
              <a:path w="195579" h="160655">
                <a:moveTo>
                  <a:pt x="174126" y="136179"/>
                </a:moveTo>
                <a:lnTo>
                  <a:pt x="167023" y="136179"/>
                </a:lnTo>
                <a:lnTo>
                  <a:pt x="167023" y="153638"/>
                </a:lnTo>
                <a:lnTo>
                  <a:pt x="152829" y="153638"/>
                </a:lnTo>
                <a:lnTo>
                  <a:pt x="152829" y="157130"/>
                </a:lnTo>
                <a:lnTo>
                  <a:pt x="174126" y="157130"/>
                </a:lnTo>
                <a:lnTo>
                  <a:pt x="174126" y="136179"/>
                </a:lnTo>
                <a:close/>
              </a:path>
              <a:path w="195579" h="160655">
                <a:moveTo>
                  <a:pt x="25061" y="136179"/>
                </a:moveTo>
                <a:lnTo>
                  <a:pt x="17962" y="136179"/>
                </a:lnTo>
                <a:lnTo>
                  <a:pt x="17962" y="160622"/>
                </a:lnTo>
                <a:lnTo>
                  <a:pt x="42806" y="160622"/>
                </a:lnTo>
                <a:lnTo>
                  <a:pt x="42806" y="153638"/>
                </a:lnTo>
                <a:lnTo>
                  <a:pt x="25061" y="153638"/>
                </a:lnTo>
                <a:lnTo>
                  <a:pt x="25061" y="136179"/>
                </a:lnTo>
                <a:close/>
              </a:path>
              <a:path w="195579" h="160655">
                <a:moveTo>
                  <a:pt x="174126" y="0"/>
                </a:moveTo>
                <a:lnTo>
                  <a:pt x="152829" y="0"/>
                </a:lnTo>
                <a:lnTo>
                  <a:pt x="152829" y="6976"/>
                </a:lnTo>
                <a:lnTo>
                  <a:pt x="167023" y="6976"/>
                </a:lnTo>
                <a:lnTo>
                  <a:pt x="167023" y="20953"/>
                </a:lnTo>
                <a:lnTo>
                  <a:pt x="174126" y="20953"/>
                </a:lnTo>
                <a:lnTo>
                  <a:pt x="174126" y="0"/>
                </a:lnTo>
                <a:close/>
              </a:path>
              <a:path w="195579" h="160655">
                <a:moveTo>
                  <a:pt x="42806" y="0"/>
                </a:moveTo>
                <a:lnTo>
                  <a:pt x="17962" y="0"/>
                </a:lnTo>
                <a:lnTo>
                  <a:pt x="17962" y="20953"/>
                </a:lnTo>
                <a:lnTo>
                  <a:pt x="25061" y="20953"/>
                </a:lnTo>
                <a:lnTo>
                  <a:pt x="25061" y="6976"/>
                </a:lnTo>
                <a:lnTo>
                  <a:pt x="42806" y="6976"/>
                </a:lnTo>
                <a:lnTo>
                  <a:pt x="42806" y="0"/>
                </a:lnTo>
                <a:close/>
              </a:path>
              <a:path w="195579" h="160655">
                <a:moveTo>
                  <a:pt x="113788" y="34918"/>
                </a:moveTo>
                <a:lnTo>
                  <a:pt x="81845" y="34918"/>
                </a:lnTo>
                <a:lnTo>
                  <a:pt x="70644" y="38681"/>
                </a:lnTo>
                <a:lnTo>
                  <a:pt x="58777" y="44082"/>
                </a:lnTo>
                <a:lnTo>
                  <a:pt x="35706" y="55868"/>
                </a:lnTo>
                <a:lnTo>
                  <a:pt x="26336" y="59032"/>
                </a:lnTo>
                <a:lnTo>
                  <a:pt x="19293" y="62851"/>
                </a:lnTo>
                <a:lnTo>
                  <a:pt x="14247" y="66671"/>
                </a:lnTo>
                <a:lnTo>
                  <a:pt x="10864" y="69836"/>
                </a:lnTo>
                <a:lnTo>
                  <a:pt x="0" y="75180"/>
                </a:lnTo>
                <a:lnTo>
                  <a:pt x="0" y="85441"/>
                </a:lnTo>
                <a:lnTo>
                  <a:pt x="10864" y="90786"/>
                </a:lnTo>
                <a:lnTo>
                  <a:pt x="14247" y="91986"/>
                </a:lnTo>
                <a:lnTo>
                  <a:pt x="26336" y="99624"/>
                </a:lnTo>
                <a:lnTo>
                  <a:pt x="72141" y="118993"/>
                </a:lnTo>
                <a:lnTo>
                  <a:pt x="85395" y="122213"/>
                </a:lnTo>
                <a:lnTo>
                  <a:pt x="88944" y="122213"/>
                </a:lnTo>
                <a:lnTo>
                  <a:pt x="92493" y="125703"/>
                </a:lnTo>
                <a:lnTo>
                  <a:pt x="106689" y="125703"/>
                </a:lnTo>
                <a:lnTo>
                  <a:pt x="110238" y="122213"/>
                </a:lnTo>
                <a:lnTo>
                  <a:pt x="123493" y="118993"/>
                </a:lnTo>
                <a:lnTo>
                  <a:pt x="135068" y="115229"/>
                </a:lnTo>
                <a:lnTo>
                  <a:pt x="85395" y="115229"/>
                </a:lnTo>
                <a:lnTo>
                  <a:pt x="73472" y="108791"/>
                </a:lnTo>
                <a:lnTo>
                  <a:pt x="72892" y="108245"/>
                </a:lnTo>
                <a:lnTo>
                  <a:pt x="60551" y="108245"/>
                </a:lnTo>
                <a:lnTo>
                  <a:pt x="44248" y="99952"/>
                </a:lnTo>
                <a:lnTo>
                  <a:pt x="30359" y="92586"/>
                </a:lnTo>
                <a:lnTo>
                  <a:pt x="15633" y="84675"/>
                </a:lnTo>
                <a:lnTo>
                  <a:pt x="7315" y="80310"/>
                </a:lnTo>
                <a:lnTo>
                  <a:pt x="15633" y="73927"/>
                </a:lnTo>
                <a:lnTo>
                  <a:pt x="28610" y="65906"/>
                </a:lnTo>
                <a:lnTo>
                  <a:pt x="44248" y="57231"/>
                </a:lnTo>
                <a:lnTo>
                  <a:pt x="60551" y="48883"/>
                </a:lnTo>
                <a:lnTo>
                  <a:pt x="72973" y="48883"/>
                </a:lnTo>
                <a:lnTo>
                  <a:pt x="74969" y="46919"/>
                </a:lnTo>
                <a:lnTo>
                  <a:pt x="85395" y="41895"/>
                </a:lnTo>
                <a:lnTo>
                  <a:pt x="134580" y="41895"/>
                </a:lnTo>
                <a:lnTo>
                  <a:pt x="124990" y="38190"/>
                </a:lnTo>
                <a:lnTo>
                  <a:pt x="113788" y="34918"/>
                </a:lnTo>
                <a:close/>
              </a:path>
              <a:path w="195579" h="160655">
                <a:moveTo>
                  <a:pt x="134580" y="41895"/>
                </a:moveTo>
                <a:lnTo>
                  <a:pt x="106689" y="41895"/>
                </a:lnTo>
                <a:lnTo>
                  <a:pt x="118609" y="46919"/>
                </a:lnTo>
                <a:lnTo>
                  <a:pt x="127536" y="55868"/>
                </a:lnTo>
                <a:lnTo>
                  <a:pt x="133137" y="67434"/>
                </a:lnTo>
                <a:lnTo>
                  <a:pt x="135078" y="80310"/>
                </a:lnTo>
                <a:lnTo>
                  <a:pt x="133192" y="92641"/>
                </a:lnTo>
                <a:lnTo>
                  <a:pt x="127979" y="103007"/>
                </a:lnTo>
                <a:lnTo>
                  <a:pt x="120106" y="110755"/>
                </a:lnTo>
                <a:lnTo>
                  <a:pt x="110238" y="115229"/>
                </a:lnTo>
                <a:lnTo>
                  <a:pt x="135068" y="115229"/>
                </a:lnTo>
                <a:lnTo>
                  <a:pt x="136412" y="114792"/>
                </a:lnTo>
                <a:lnTo>
                  <a:pt x="148665" y="109936"/>
                </a:lnTo>
                <a:lnTo>
                  <a:pt x="152336" y="108245"/>
                </a:lnTo>
                <a:lnTo>
                  <a:pt x="135078" y="108245"/>
                </a:lnTo>
                <a:lnTo>
                  <a:pt x="138242" y="102407"/>
                </a:lnTo>
                <a:lnTo>
                  <a:pt x="141736" y="95587"/>
                </a:lnTo>
                <a:lnTo>
                  <a:pt x="144563" y="88112"/>
                </a:lnTo>
                <a:lnTo>
                  <a:pt x="145726" y="80310"/>
                </a:lnTo>
                <a:lnTo>
                  <a:pt x="145061" y="70980"/>
                </a:lnTo>
                <a:lnTo>
                  <a:pt x="143066" y="63287"/>
                </a:lnTo>
                <a:lnTo>
                  <a:pt x="139738" y="56249"/>
                </a:lnTo>
                <a:lnTo>
                  <a:pt x="135078" y="48883"/>
                </a:lnTo>
                <a:lnTo>
                  <a:pt x="149058" y="48883"/>
                </a:lnTo>
                <a:lnTo>
                  <a:pt x="148721" y="48666"/>
                </a:lnTo>
                <a:lnTo>
                  <a:pt x="136856" y="42774"/>
                </a:lnTo>
                <a:lnTo>
                  <a:pt x="134580" y="41895"/>
                </a:lnTo>
                <a:close/>
              </a:path>
              <a:path w="195579" h="160655">
                <a:moveTo>
                  <a:pt x="96042" y="45395"/>
                </a:moveTo>
                <a:lnTo>
                  <a:pt x="83565" y="47904"/>
                </a:lnTo>
                <a:lnTo>
                  <a:pt x="73416" y="54996"/>
                </a:lnTo>
                <a:lnTo>
                  <a:pt x="66595" y="66016"/>
                </a:lnTo>
                <a:lnTo>
                  <a:pt x="64100" y="80310"/>
                </a:lnTo>
                <a:lnTo>
                  <a:pt x="66595" y="92586"/>
                </a:lnTo>
                <a:lnTo>
                  <a:pt x="73416" y="102571"/>
                </a:lnTo>
                <a:lnTo>
                  <a:pt x="83565" y="109282"/>
                </a:lnTo>
                <a:lnTo>
                  <a:pt x="96042" y="111737"/>
                </a:lnTo>
                <a:lnTo>
                  <a:pt x="110571" y="109282"/>
                </a:lnTo>
                <a:lnTo>
                  <a:pt x="118132" y="104752"/>
                </a:lnTo>
                <a:lnTo>
                  <a:pt x="96042" y="104752"/>
                </a:lnTo>
                <a:lnTo>
                  <a:pt x="86171" y="102897"/>
                </a:lnTo>
                <a:lnTo>
                  <a:pt x="78296" y="97769"/>
                </a:lnTo>
                <a:lnTo>
                  <a:pt x="73084" y="90022"/>
                </a:lnTo>
                <a:lnTo>
                  <a:pt x="71198" y="80310"/>
                </a:lnTo>
                <a:lnTo>
                  <a:pt x="73084" y="70053"/>
                </a:lnTo>
                <a:lnTo>
                  <a:pt x="78296" y="61105"/>
                </a:lnTo>
                <a:lnTo>
                  <a:pt x="86171" y="54777"/>
                </a:lnTo>
                <a:lnTo>
                  <a:pt x="96042" y="52376"/>
                </a:lnTo>
                <a:lnTo>
                  <a:pt x="117635" y="52376"/>
                </a:lnTo>
                <a:lnTo>
                  <a:pt x="110571" y="47904"/>
                </a:lnTo>
                <a:lnTo>
                  <a:pt x="96042" y="45395"/>
                </a:lnTo>
                <a:close/>
              </a:path>
              <a:path w="195579" h="160655">
                <a:moveTo>
                  <a:pt x="72973" y="48883"/>
                </a:moveTo>
                <a:lnTo>
                  <a:pt x="60551" y="48883"/>
                </a:lnTo>
                <a:lnTo>
                  <a:pt x="55893" y="56740"/>
                </a:lnTo>
                <a:lnTo>
                  <a:pt x="52566" y="64597"/>
                </a:lnTo>
                <a:lnTo>
                  <a:pt x="50570" y="72454"/>
                </a:lnTo>
                <a:lnTo>
                  <a:pt x="49905" y="80310"/>
                </a:lnTo>
                <a:lnTo>
                  <a:pt x="50570" y="88112"/>
                </a:lnTo>
                <a:lnTo>
                  <a:pt x="52566" y="95587"/>
                </a:lnTo>
                <a:lnTo>
                  <a:pt x="55893" y="102407"/>
                </a:lnTo>
                <a:lnTo>
                  <a:pt x="60551" y="108245"/>
                </a:lnTo>
                <a:lnTo>
                  <a:pt x="72892" y="108245"/>
                </a:lnTo>
                <a:lnTo>
                  <a:pt x="64544" y="100388"/>
                </a:lnTo>
                <a:lnTo>
                  <a:pt x="58944" y="90677"/>
                </a:lnTo>
                <a:lnTo>
                  <a:pt x="57003" y="80310"/>
                </a:lnTo>
                <a:lnTo>
                  <a:pt x="59443" y="67434"/>
                </a:lnTo>
                <a:lnTo>
                  <a:pt x="65876" y="55867"/>
                </a:lnTo>
                <a:lnTo>
                  <a:pt x="72973" y="48883"/>
                </a:lnTo>
                <a:close/>
              </a:path>
              <a:path w="195579" h="160655">
                <a:moveTo>
                  <a:pt x="149058" y="48883"/>
                </a:moveTo>
                <a:lnTo>
                  <a:pt x="135078" y="48883"/>
                </a:lnTo>
                <a:lnTo>
                  <a:pt x="151383" y="57231"/>
                </a:lnTo>
                <a:lnTo>
                  <a:pt x="167022" y="65906"/>
                </a:lnTo>
                <a:lnTo>
                  <a:pt x="180000" y="73927"/>
                </a:lnTo>
                <a:lnTo>
                  <a:pt x="188320" y="80310"/>
                </a:lnTo>
                <a:lnTo>
                  <a:pt x="180000" y="84675"/>
                </a:lnTo>
                <a:lnTo>
                  <a:pt x="165170" y="92641"/>
                </a:lnTo>
                <a:lnTo>
                  <a:pt x="151383" y="99952"/>
                </a:lnTo>
                <a:lnTo>
                  <a:pt x="135078" y="108245"/>
                </a:lnTo>
                <a:lnTo>
                  <a:pt x="152336" y="108245"/>
                </a:lnTo>
                <a:lnTo>
                  <a:pt x="184775" y="90786"/>
                </a:lnTo>
                <a:lnTo>
                  <a:pt x="195412" y="83802"/>
                </a:lnTo>
                <a:lnTo>
                  <a:pt x="195412" y="76818"/>
                </a:lnTo>
                <a:lnTo>
                  <a:pt x="184775" y="69836"/>
                </a:lnTo>
                <a:lnTo>
                  <a:pt x="180888" y="66671"/>
                </a:lnTo>
                <a:lnTo>
                  <a:pt x="175007" y="62851"/>
                </a:lnTo>
                <a:lnTo>
                  <a:pt x="167796" y="59032"/>
                </a:lnTo>
                <a:lnTo>
                  <a:pt x="159920" y="55867"/>
                </a:lnTo>
                <a:lnTo>
                  <a:pt x="149058" y="48883"/>
                </a:lnTo>
                <a:close/>
              </a:path>
              <a:path w="195579" h="160655">
                <a:moveTo>
                  <a:pt x="117635" y="52376"/>
                </a:moveTo>
                <a:lnTo>
                  <a:pt x="96042" y="52376"/>
                </a:lnTo>
                <a:lnTo>
                  <a:pt x="106467" y="54777"/>
                </a:lnTo>
                <a:lnTo>
                  <a:pt x="115559" y="61105"/>
                </a:lnTo>
                <a:lnTo>
                  <a:pt x="121990" y="70053"/>
                </a:lnTo>
                <a:lnTo>
                  <a:pt x="124429" y="80310"/>
                </a:lnTo>
                <a:lnTo>
                  <a:pt x="121990" y="90022"/>
                </a:lnTo>
                <a:lnTo>
                  <a:pt x="115559" y="97769"/>
                </a:lnTo>
                <a:lnTo>
                  <a:pt x="106467" y="102897"/>
                </a:lnTo>
                <a:lnTo>
                  <a:pt x="96042" y="104752"/>
                </a:lnTo>
                <a:lnTo>
                  <a:pt x="118132" y="104752"/>
                </a:lnTo>
                <a:lnTo>
                  <a:pt x="121773" y="102571"/>
                </a:lnTo>
                <a:lnTo>
                  <a:pt x="128981" y="92586"/>
                </a:lnTo>
                <a:lnTo>
                  <a:pt x="131532" y="80310"/>
                </a:lnTo>
                <a:lnTo>
                  <a:pt x="128981" y="66016"/>
                </a:lnTo>
                <a:lnTo>
                  <a:pt x="121773" y="54996"/>
                </a:lnTo>
                <a:lnTo>
                  <a:pt x="117635" y="52376"/>
                </a:lnTo>
                <a:close/>
              </a:path>
              <a:path w="195579" h="160655">
                <a:moveTo>
                  <a:pt x="99591" y="59359"/>
                </a:moveTo>
                <a:lnTo>
                  <a:pt x="85395" y="59359"/>
                </a:lnTo>
                <a:lnTo>
                  <a:pt x="78296" y="69836"/>
                </a:lnTo>
                <a:lnTo>
                  <a:pt x="78296" y="80310"/>
                </a:lnTo>
                <a:lnTo>
                  <a:pt x="81845" y="83802"/>
                </a:lnTo>
                <a:lnTo>
                  <a:pt x="85395" y="83802"/>
                </a:lnTo>
                <a:lnTo>
                  <a:pt x="85395" y="73326"/>
                </a:lnTo>
                <a:lnTo>
                  <a:pt x="92493" y="69836"/>
                </a:lnTo>
                <a:lnTo>
                  <a:pt x="99591" y="69836"/>
                </a:lnTo>
                <a:lnTo>
                  <a:pt x="99591" y="59359"/>
                </a:lnTo>
                <a:close/>
              </a:path>
              <a:path w="195579" h="160655">
                <a:moveTo>
                  <a:pt x="145726" y="0"/>
                </a:moveTo>
                <a:lnTo>
                  <a:pt x="49905" y="0"/>
                </a:lnTo>
                <a:lnTo>
                  <a:pt x="49905" y="6976"/>
                </a:lnTo>
                <a:lnTo>
                  <a:pt x="145726" y="6976"/>
                </a:lnTo>
                <a:lnTo>
                  <a:pt x="145726" y="0"/>
                </a:lnTo>
                <a:close/>
              </a:path>
              <a:path w="195579" h="160655">
                <a:moveTo>
                  <a:pt x="145726" y="153638"/>
                </a:moveTo>
                <a:lnTo>
                  <a:pt x="49905" y="153638"/>
                </a:lnTo>
                <a:lnTo>
                  <a:pt x="49905" y="157130"/>
                </a:lnTo>
                <a:lnTo>
                  <a:pt x="145726" y="157130"/>
                </a:lnTo>
                <a:lnTo>
                  <a:pt x="145726" y="1536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3147822" y="2247264"/>
            <a:ext cx="2848610" cy="56070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3600" spc="-9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3600" spc="-5">
                <a:solidFill>
                  <a:srgbClr val="252525"/>
                </a:solidFill>
              </a:rPr>
              <a:t>盒子模型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盒子模型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06272" y="2735452"/>
            <a:ext cx="3235960" cy="1346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边框样式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border-style</a:t>
            </a:r>
            <a:r>
              <a:rPr dirty="0" sz="1050" spc="-1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可以设置如下值：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6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none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：没有边框即忽略所有边框的宽度（默认值）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26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solid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：边框为单实线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(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最为常用的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)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1"/>
              </a:spcBef>
            </a:pPr>
            <a:endParaRPr sz="900">
              <a:latin typeface="Times New Roman"/>
              <a:cs typeface="Times New Roman"/>
            </a:endParaRPr>
          </a:p>
          <a:p>
            <a:pPr marL="224154" indent="-211454">
              <a:lnSpc>
                <a:spcPct val="100000"/>
              </a:lnSpc>
              <a:buFont typeface="Wingdings"/>
              <a:buChar char=""/>
              <a:tabLst>
                <a:tab pos="224790" algn="l"/>
              </a:tabLst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dashed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：边框为虚线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9"/>
              </a:spcBef>
              <a:buClr>
                <a:srgbClr val="252525"/>
              </a:buClr>
              <a:buFont typeface="Wingdings"/>
              <a:buChar char=""/>
            </a:pPr>
            <a:endParaRPr sz="900">
              <a:latin typeface="Times New Roman"/>
              <a:cs typeface="Times New Roman"/>
            </a:endParaRPr>
          </a:p>
          <a:p>
            <a:pPr marL="224154" indent="-211454">
              <a:lnSpc>
                <a:spcPct val="100000"/>
              </a:lnSpc>
              <a:buFont typeface="Wingdings"/>
              <a:buChar char=""/>
              <a:tabLst>
                <a:tab pos="224790" algn="l"/>
              </a:tabLst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dotted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：边框为点线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9274" y="882396"/>
            <a:ext cx="213868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1.3</a:t>
            </a:r>
            <a:r>
              <a:rPr dirty="0" sz="1800" spc="-5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边框（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border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）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6272" y="1380616"/>
            <a:ext cx="3246755" cy="456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10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边框属性允许你指定一个元素边框的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样式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和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颜色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语法：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7430" y="1962886"/>
            <a:ext cx="6456045" cy="474980"/>
          </a:xfrm>
          <a:custGeom>
            <a:avLst/>
            <a:gdLst/>
            <a:ahLst/>
            <a:cxnLst/>
            <a:rect l="l" t="t" r="r" b="b"/>
            <a:pathLst>
              <a:path w="6456045" h="474980">
                <a:moveTo>
                  <a:pt x="0" y="474624"/>
                </a:moveTo>
                <a:lnTo>
                  <a:pt x="6455918" y="474624"/>
                </a:lnTo>
                <a:lnTo>
                  <a:pt x="6455918" y="0"/>
                </a:lnTo>
                <a:lnTo>
                  <a:pt x="0" y="0"/>
                </a:lnTo>
                <a:lnTo>
                  <a:pt x="0" y="474624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27430" y="1962886"/>
            <a:ext cx="6456045" cy="474980"/>
          </a:xfrm>
          <a:prstGeom prst="rect">
            <a:avLst/>
          </a:prstGeom>
        </p:spPr>
        <p:txBody>
          <a:bodyPr wrap="square" lIns="0" tIns="3148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4"/>
              </a:spcBef>
            </a:pPr>
            <a:endParaRPr sz="950">
              <a:latin typeface="Times New Roman"/>
              <a:cs typeface="Times New Roman"/>
            </a:endParaRPr>
          </a:p>
          <a:p>
            <a:pPr marL="170180"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border </a:t>
            </a:r>
            <a:r>
              <a:rPr dirty="0" sz="1050">
                <a:latin typeface="Courier New"/>
                <a:cs typeface="Courier New"/>
              </a:rPr>
              <a:t>: </a:t>
            </a:r>
            <a:r>
              <a:rPr dirty="0" sz="1050" spc="-10">
                <a:latin typeface="Courier New"/>
                <a:cs typeface="Courier New"/>
              </a:rPr>
              <a:t>border-width </a:t>
            </a:r>
            <a:r>
              <a:rPr dirty="0" sz="1050" spc="-5">
                <a:latin typeface="Courier New"/>
                <a:cs typeface="Courier New"/>
              </a:rPr>
              <a:t>|| </a:t>
            </a:r>
            <a:r>
              <a:rPr dirty="0" sz="1050" spc="-10">
                <a:latin typeface="Courier New"/>
                <a:cs typeface="Courier New"/>
              </a:rPr>
              <a:t>border-style </a:t>
            </a:r>
            <a:r>
              <a:rPr dirty="0" sz="1050" spc="-5">
                <a:latin typeface="Courier New"/>
                <a:cs typeface="Courier New"/>
              </a:rPr>
              <a:t>||</a:t>
            </a:r>
            <a:r>
              <a:rPr dirty="0" sz="1050" spc="35">
                <a:latin typeface="Courier New"/>
                <a:cs typeface="Courier New"/>
              </a:rPr>
              <a:t> </a:t>
            </a:r>
            <a:r>
              <a:rPr dirty="0" sz="1050" spc="-10">
                <a:latin typeface="Courier New"/>
                <a:cs typeface="Courier New"/>
              </a:rPr>
              <a:t>border-color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盒子模型</a:t>
            </a:r>
          </a:p>
        </p:txBody>
      </p:sp>
      <p:sp>
        <p:nvSpPr>
          <p:cNvPr id="7" name="object 7"/>
          <p:cNvSpPr/>
          <p:nvPr/>
        </p:nvSpPr>
        <p:spPr>
          <a:xfrm>
            <a:off x="827430" y="1959394"/>
            <a:ext cx="6456045" cy="466090"/>
          </a:xfrm>
          <a:custGeom>
            <a:avLst/>
            <a:gdLst/>
            <a:ahLst/>
            <a:cxnLst/>
            <a:rect l="l" t="t" r="r" b="b"/>
            <a:pathLst>
              <a:path w="6456045" h="466089">
                <a:moveTo>
                  <a:pt x="0" y="465797"/>
                </a:moveTo>
                <a:lnTo>
                  <a:pt x="6455918" y="465797"/>
                </a:lnTo>
                <a:lnTo>
                  <a:pt x="6455918" y="0"/>
                </a:lnTo>
                <a:lnTo>
                  <a:pt x="0" y="0"/>
                </a:lnTo>
                <a:lnTo>
                  <a:pt x="0" y="465797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27430" y="1959394"/>
            <a:ext cx="6456045" cy="466090"/>
          </a:xfrm>
          <a:prstGeom prst="rect">
            <a:avLst/>
          </a:prstGeom>
        </p:spPr>
        <p:txBody>
          <a:bodyPr wrap="square" lIns="0" tIns="3339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6"/>
              </a:spcBef>
            </a:pPr>
            <a:endParaRPr sz="950">
              <a:latin typeface="Times New Roman"/>
              <a:cs typeface="Times New Roman"/>
            </a:endParaRPr>
          </a:p>
          <a:p>
            <a:pPr marL="170180">
              <a:lnSpc>
                <a:spcPct val="100000"/>
              </a:lnSpc>
              <a:tabLst>
                <a:tab pos="2077085" algn="l"/>
              </a:tabLst>
            </a:pPr>
            <a:r>
              <a:rPr dirty="0" sz="1050">
                <a:latin typeface="Courier New"/>
                <a:cs typeface="Courier New"/>
              </a:rPr>
              <a:t>border: 1px </a:t>
            </a:r>
            <a:r>
              <a:rPr dirty="0" sz="1050" spc="-5">
                <a:latin typeface="Courier New"/>
                <a:cs typeface="Courier New"/>
              </a:rPr>
              <a:t>solid</a:t>
            </a:r>
            <a:r>
              <a:rPr dirty="0" sz="1050" spc="-105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red;	</a:t>
            </a:r>
            <a:r>
              <a:rPr dirty="0" sz="1050" spc="5">
                <a:latin typeface="宋体"/>
                <a:cs typeface="宋体"/>
              </a:rPr>
              <a:t>没有顺序</a:t>
            </a:r>
            <a:endParaRPr sz="105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6272" y="2629026"/>
            <a:ext cx="96456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边框分开写法：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7430" y="2934347"/>
            <a:ext cx="6456045" cy="441959"/>
          </a:xfrm>
          <a:custGeom>
            <a:avLst/>
            <a:gdLst/>
            <a:ahLst/>
            <a:cxnLst/>
            <a:rect l="l" t="t" r="r" b="b"/>
            <a:pathLst>
              <a:path w="6456045" h="441960">
                <a:moveTo>
                  <a:pt x="0" y="441693"/>
                </a:moveTo>
                <a:lnTo>
                  <a:pt x="6455918" y="441693"/>
                </a:lnTo>
                <a:lnTo>
                  <a:pt x="6455918" y="0"/>
                </a:lnTo>
                <a:lnTo>
                  <a:pt x="0" y="0"/>
                </a:lnTo>
                <a:lnTo>
                  <a:pt x="0" y="441693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27430" y="2934347"/>
            <a:ext cx="6456045" cy="441959"/>
          </a:xfrm>
          <a:prstGeom prst="rect">
            <a:avLst/>
          </a:prstGeom>
        </p:spPr>
        <p:txBody>
          <a:bodyPr wrap="square" lIns="0" tIns="130175" rIns="0" bIns="0" rtlCol="0" vert="horz">
            <a:spAutoFit/>
          </a:bodyPr>
          <a:lstStyle/>
          <a:p>
            <a:pPr marL="170180">
              <a:lnSpc>
                <a:spcPct val="100000"/>
              </a:lnSpc>
              <a:spcBef>
                <a:spcPts val="1025"/>
              </a:spcBef>
              <a:tabLst>
                <a:tab pos="2393950" algn="l"/>
              </a:tabLst>
            </a:pPr>
            <a:r>
              <a:rPr dirty="0" sz="1050" spc="-5">
                <a:latin typeface="Courier New"/>
                <a:cs typeface="Courier New"/>
              </a:rPr>
              <a:t>border-top: </a:t>
            </a:r>
            <a:r>
              <a:rPr dirty="0" sz="1050">
                <a:latin typeface="Courier New"/>
                <a:cs typeface="Courier New"/>
              </a:rPr>
              <a:t>1px solid</a:t>
            </a:r>
            <a:r>
              <a:rPr dirty="0" sz="1050" spc="-100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red;	/* </a:t>
            </a:r>
            <a:r>
              <a:rPr dirty="0" sz="1050" spc="5">
                <a:latin typeface="宋体"/>
                <a:cs typeface="宋体"/>
              </a:rPr>
              <a:t>只设定上边框， 其余同理</a:t>
            </a:r>
            <a:r>
              <a:rPr dirty="0" sz="1050" spc="20">
                <a:latin typeface="宋体"/>
                <a:cs typeface="宋体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*/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9274" y="3766870"/>
            <a:ext cx="650176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课堂要求：请给一个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200*200</a:t>
            </a:r>
            <a:r>
              <a:rPr dirty="0" sz="1050" spc="9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的盒子，设置上边框为红色，其余边框为蓝色（提示：一定注意边框的层叠性）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9274" y="882396"/>
            <a:ext cx="213868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1.3</a:t>
            </a:r>
            <a:r>
              <a:rPr dirty="0" sz="1800" spc="-5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边框（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border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）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6272" y="1380616"/>
            <a:ext cx="3246755" cy="477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10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边框属性允许你指定一个元素边框的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样式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和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颜色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边框简写：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盒子模型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06272" y="2609595"/>
            <a:ext cx="3378835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4154" indent="-211454">
              <a:lnSpc>
                <a:spcPct val="100000"/>
              </a:lnSpc>
              <a:buFont typeface="Wingdings"/>
              <a:buChar char=""/>
              <a:tabLst>
                <a:tab pos="224790" algn="l"/>
              </a:tabLst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collapse</a:t>
            </a:r>
            <a:r>
              <a:rPr dirty="0" sz="1050" spc="-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单词是合并的意思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  <a:buClr>
                <a:srgbClr val="252525"/>
              </a:buClr>
              <a:buFont typeface="Wingdings"/>
              <a:buChar char=""/>
            </a:pPr>
            <a:endParaRPr sz="1200">
              <a:latin typeface="Times New Roman"/>
              <a:cs typeface="Times New Roman"/>
            </a:endParaRPr>
          </a:p>
          <a:p>
            <a:pPr marL="224154" indent="-211454">
              <a:lnSpc>
                <a:spcPct val="100000"/>
              </a:lnSpc>
              <a:buFont typeface="Wingdings"/>
              <a:buChar char=""/>
              <a:tabLst>
                <a:tab pos="224790" algn="l"/>
              </a:tabLst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border-collapse: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collapse;</a:t>
            </a:r>
            <a:r>
              <a:rPr dirty="0" sz="1050" spc="-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表示相邻边框合并在一起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9274" y="882396"/>
            <a:ext cx="20447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1.4</a:t>
            </a:r>
            <a:r>
              <a:rPr dirty="0" sz="1800" spc="-9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表格的细线边框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6272" y="1380616"/>
            <a:ext cx="4947285" cy="456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border-collapse</a:t>
            </a:r>
            <a:r>
              <a:rPr dirty="0" sz="1050" spc="-4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属性控制浏览器绘制表格边框的方式。它控制相邻单元格的边框。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语法：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7430" y="1962886"/>
            <a:ext cx="6538595" cy="474980"/>
          </a:xfrm>
          <a:custGeom>
            <a:avLst/>
            <a:gdLst/>
            <a:ahLst/>
            <a:cxnLst/>
            <a:rect l="l" t="t" r="r" b="b"/>
            <a:pathLst>
              <a:path w="6538595" h="474980">
                <a:moveTo>
                  <a:pt x="0" y="474624"/>
                </a:moveTo>
                <a:lnTo>
                  <a:pt x="6538595" y="474624"/>
                </a:lnTo>
                <a:lnTo>
                  <a:pt x="6538595" y="0"/>
                </a:lnTo>
                <a:lnTo>
                  <a:pt x="0" y="0"/>
                </a:lnTo>
                <a:lnTo>
                  <a:pt x="0" y="474624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27430" y="1962886"/>
            <a:ext cx="6538595" cy="474980"/>
          </a:xfrm>
          <a:prstGeom prst="rect">
            <a:avLst/>
          </a:prstGeom>
        </p:spPr>
        <p:txBody>
          <a:bodyPr wrap="square" lIns="0" tIns="3148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4"/>
              </a:spcBef>
            </a:pPr>
            <a:endParaRPr sz="950">
              <a:latin typeface="Times New Roman"/>
              <a:cs typeface="Times New Roman"/>
            </a:endParaRPr>
          </a:p>
          <a:p>
            <a:pPr marL="170180"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border-collapse:collapse;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盒子模型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9274" y="882396"/>
            <a:ext cx="296037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1.5</a:t>
            </a:r>
            <a:r>
              <a:rPr dirty="0" sz="1800" spc="-9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边框会影响盒子实际大小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6272" y="1380616"/>
            <a:ext cx="3996054" cy="855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边框会额外增加盒子的实际大小。因此我们有两种方案解决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 spc="2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测量盒子大小的时候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不量边框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 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如果测量的时候包含了边框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则需要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width/height</a:t>
            </a:r>
            <a:r>
              <a:rPr dirty="0" sz="1050" spc="-7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减去边框宽度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盒子模型</a:t>
            </a:r>
          </a:p>
        </p:txBody>
      </p:sp>
      <p:sp>
        <p:nvSpPr>
          <p:cNvPr id="7" name="object 7"/>
          <p:cNvSpPr/>
          <p:nvPr/>
        </p:nvSpPr>
        <p:spPr>
          <a:xfrm>
            <a:off x="770508" y="1870582"/>
            <a:ext cx="6570980" cy="1614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49274" y="882396"/>
            <a:ext cx="253936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1.6</a:t>
            </a:r>
            <a:r>
              <a:rPr dirty="0" sz="1800" spc="-6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内边距（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padding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）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6272" y="1380616"/>
            <a:ext cx="3538854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padding</a:t>
            </a:r>
            <a:r>
              <a:rPr dirty="0" sz="1050" spc="-5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属性用于设置内边距，即边框与内容之间的距离。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盒子模型</a:t>
            </a:r>
          </a:p>
        </p:txBody>
      </p:sp>
      <p:sp>
        <p:nvSpPr>
          <p:cNvPr id="7" name="object 7"/>
          <p:cNvSpPr/>
          <p:nvPr/>
        </p:nvSpPr>
        <p:spPr>
          <a:xfrm>
            <a:off x="870534" y="1734311"/>
            <a:ext cx="6306566" cy="15191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6272" y="3573271"/>
            <a:ext cx="245554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以上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4</a:t>
            </a:r>
            <a:r>
              <a:rPr dirty="0" sz="1050" spc="-9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种情况，我们实际开发都会遇到。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9274" y="882396"/>
            <a:ext cx="253936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1.6</a:t>
            </a:r>
            <a:r>
              <a:rPr dirty="0" sz="1800" spc="-6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内边距（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padding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）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6272" y="1380616"/>
            <a:ext cx="287147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padding</a:t>
            </a:r>
            <a:r>
              <a:rPr dirty="0" sz="1050" spc="-4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属性（简写属性）可以有一到四个值。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盒子模型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9274" y="882396"/>
            <a:ext cx="5337810" cy="2623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1.6</a:t>
            </a:r>
            <a:r>
              <a:rPr dirty="0" sz="1800" spc="-6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内边距（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padding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）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当我们给盒子指定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padding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值之后，发生了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2</a:t>
            </a:r>
            <a:r>
              <a:rPr dirty="0" sz="1050" spc="-1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件事情：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1.</a:t>
            </a:r>
            <a:r>
              <a:rPr dirty="0" sz="1050" spc="-8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内容和边框有了距离，添加了内边距。</a:t>
            </a:r>
            <a:endParaRPr sz="1050">
              <a:latin typeface="微软雅黑"/>
              <a:cs typeface="微软雅黑"/>
            </a:endParaRPr>
          </a:p>
          <a:p>
            <a:pPr marL="12700" marR="775970">
              <a:lnSpc>
                <a:spcPts val="2700"/>
              </a:lnSpc>
              <a:spcBef>
                <a:spcPts val="315"/>
              </a:spcBef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2.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padding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影响了盒子实际大小。 </a:t>
            </a:r>
            <a:r>
              <a:rPr dirty="0" sz="1050" spc="-30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也就是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说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，如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果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盒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子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已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经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有了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宽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度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和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高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度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，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此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时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再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指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定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内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边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框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，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会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撑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大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盒</a:t>
            </a:r>
            <a:r>
              <a:rPr dirty="0" sz="1050" spc="-60">
                <a:solidFill>
                  <a:srgbClr val="252525"/>
                </a:solidFill>
                <a:latin typeface="微软雅黑"/>
                <a:cs typeface="微软雅黑"/>
              </a:rPr>
              <a:t>子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252525"/>
                </a:solidFill>
                <a:latin typeface="微软雅黑"/>
                <a:cs typeface="微软雅黑"/>
              </a:rPr>
              <a:t>解决方案：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如果保证盒子跟效果图大小保持一致，则让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width/height</a:t>
            </a:r>
            <a:r>
              <a:rPr dirty="0" sz="1050" spc="-11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减去多出来的内边距大小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即可。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盒子模型</a:t>
            </a:r>
          </a:p>
        </p:txBody>
      </p:sp>
      <p:sp>
        <p:nvSpPr>
          <p:cNvPr id="7" name="object 7"/>
          <p:cNvSpPr/>
          <p:nvPr/>
        </p:nvSpPr>
        <p:spPr>
          <a:xfrm>
            <a:off x="920953" y="986980"/>
            <a:ext cx="360248" cy="359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508" y="2321166"/>
            <a:ext cx="5334000" cy="2476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8921" y="2319578"/>
            <a:ext cx="5337175" cy="2479675"/>
          </a:xfrm>
          <a:custGeom>
            <a:avLst/>
            <a:gdLst/>
            <a:ahLst/>
            <a:cxnLst/>
            <a:rect l="l" t="t" r="r" b="b"/>
            <a:pathLst>
              <a:path w="5337175" h="2479675">
                <a:moveTo>
                  <a:pt x="0" y="2479675"/>
                </a:moveTo>
                <a:lnTo>
                  <a:pt x="5337175" y="2479675"/>
                </a:lnTo>
                <a:lnTo>
                  <a:pt x="5337175" y="0"/>
                </a:lnTo>
                <a:lnTo>
                  <a:pt x="0" y="0"/>
                </a:lnTo>
                <a:lnTo>
                  <a:pt x="0" y="2479675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49274" y="1067308"/>
            <a:ext cx="5461635" cy="1075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324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案例：新浪导航案例</a:t>
            </a: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-padding</a:t>
            </a: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影响盒子好处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 marR="5080">
              <a:lnSpc>
                <a:spcPct val="213499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padding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内边距可以撑开盒子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我们可以做非常巧妙的运用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因为每个导航栏里面的字数不一样多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我们可以不用给每个盒子宽度了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直接给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padding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最合适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盒子模型</a:t>
            </a:r>
          </a:p>
        </p:txBody>
      </p:sp>
      <p:sp>
        <p:nvSpPr>
          <p:cNvPr id="7" name="object 7"/>
          <p:cNvSpPr/>
          <p:nvPr/>
        </p:nvSpPr>
        <p:spPr>
          <a:xfrm>
            <a:off x="920953" y="986980"/>
            <a:ext cx="360248" cy="359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73042" y="1575638"/>
            <a:ext cx="5133467" cy="23834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71391" y="1574050"/>
            <a:ext cx="5137150" cy="2386965"/>
          </a:xfrm>
          <a:custGeom>
            <a:avLst/>
            <a:gdLst/>
            <a:ahLst/>
            <a:cxnLst/>
            <a:rect l="l" t="t" r="r" b="b"/>
            <a:pathLst>
              <a:path w="5137150" h="2386965">
                <a:moveTo>
                  <a:pt x="0" y="2386583"/>
                </a:moveTo>
                <a:lnTo>
                  <a:pt x="5136642" y="2386583"/>
                </a:lnTo>
                <a:lnTo>
                  <a:pt x="5136642" y="0"/>
                </a:lnTo>
                <a:lnTo>
                  <a:pt x="0" y="0"/>
                </a:lnTo>
                <a:lnTo>
                  <a:pt x="0" y="2386583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49274" y="1067308"/>
            <a:ext cx="4028440" cy="2101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324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案例：新浪导航案例</a:t>
            </a:r>
            <a:r>
              <a:rPr dirty="0" sz="1400" spc="-5" b="1">
                <a:solidFill>
                  <a:srgbClr val="FF0000"/>
                </a:solidFill>
                <a:latin typeface="微软雅黑"/>
                <a:cs typeface="微软雅黑"/>
              </a:rPr>
              <a:t>-</a:t>
            </a:r>
            <a:r>
              <a:rPr dirty="0" sz="1400" spc="-15" b="1">
                <a:solidFill>
                  <a:srgbClr val="FF0000"/>
                </a:solidFill>
                <a:latin typeface="微软雅黑"/>
                <a:cs typeface="微软雅黑"/>
              </a:rPr>
              <a:t>p</a:t>
            </a: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a</a:t>
            </a:r>
            <a:r>
              <a:rPr dirty="0" sz="1400" spc="-10" b="1">
                <a:solidFill>
                  <a:srgbClr val="FF0000"/>
                </a:solidFill>
                <a:latin typeface="微软雅黑"/>
                <a:cs typeface="微软雅黑"/>
              </a:rPr>
              <a:t>ddi</a:t>
            </a: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n</a:t>
            </a:r>
            <a:r>
              <a:rPr dirty="0" sz="1400" spc="-10" b="1">
                <a:solidFill>
                  <a:srgbClr val="FF0000"/>
                </a:solidFill>
                <a:latin typeface="微软雅黑"/>
                <a:cs typeface="微软雅黑"/>
              </a:rPr>
              <a:t>g</a:t>
            </a: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影响</a:t>
            </a:r>
            <a:r>
              <a:rPr dirty="0" sz="1400" spc="-15" b="1">
                <a:solidFill>
                  <a:srgbClr val="FF0000"/>
                </a:solidFill>
                <a:latin typeface="微软雅黑"/>
                <a:cs typeface="微软雅黑"/>
              </a:rPr>
              <a:t>盒</a:t>
            </a: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子好处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相关取值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 spc="3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上边框为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像素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颜色为</a:t>
            </a:r>
            <a:r>
              <a:rPr dirty="0" sz="1050" spc="-1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#ff8500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2. </a:t>
            </a:r>
            <a:r>
              <a:rPr dirty="0" sz="1050" spc="3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下边框为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1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像素 颜色为</a:t>
            </a:r>
            <a:r>
              <a:rPr dirty="0" sz="1050" spc="-18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#edeef0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3. </a:t>
            </a:r>
            <a:r>
              <a:rPr dirty="0" sz="1050" spc="3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盒子高度为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41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像素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背景颜色为</a:t>
            </a:r>
            <a:r>
              <a:rPr dirty="0" sz="1050" spc="-21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#fcfcfc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4. </a:t>
            </a:r>
            <a:r>
              <a:rPr dirty="0" sz="1050" spc="3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文字颜色为</a:t>
            </a:r>
            <a:r>
              <a:rPr dirty="0" sz="1050" spc="-1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#4c4c4c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盒子模型</a:t>
            </a:r>
          </a:p>
        </p:txBody>
      </p:sp>
      <p:sp>
        <p:nvSpPr>
          <p:cNvPr id="7" name="object 7"/>
          <p:cNvSpPr/>
          <p:nvPr/>
        </p:nvSpPr>
        <p:spPr>
          <a:xfrm>
            <a:off x="920953" y="986980"/>
            <a:ext cx="360248" cy="359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49274" y="1067308"/>
            <a:ext cx="4738370" cy="734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3240">
              <a:lnSpc>
                <a:spcPct val="100000"/>
              </a:lnSpc>
            </a:pPr>
            <a:r>
              <a:rPr dirty="0" sz="1400" spc="-5" b="1">
                <a:solidFill>
                  <a:srgbClr val="FF0000"/>
                </a:solidFill>
                <a:latin typeface="微软雅黑"/>
                <a:cs typeface="微软雅黑"/>
              </a:rPr>
              <a:t>案例：小米导航案例修改</a:t>
            </a:r>
            <a:r>
              <a:rPr dirty="0" sz="1400" spc="-5" b="1">
                <a:solidFill>
                  <a:srgbClr val="FF0000"/>
                </a:solidFill>
                <a:latin typeface="微软雅黑"/>
                <a:cs typeface="微软雅黑"/>
              </a:rPr>
              <a:t>-padding</a:t>
            </a:r>
            <a:r>
              <a:rPr dirty="0" sz="1400" spc="-5" b="1">
                <a:solidFill>
                  <a:srgbClr val="FF0000"/>
                </a:solidFill>
                <a:latin typeface="微软雅黑"/>
                <a:cs typeface="微软雅黑"/>
              </a:rPr>
              <a:t>影响盒子大小计算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padding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内边距可以撑开盒子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8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有时候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也会让我们去修改宽度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615690" y="1320546"/>
            <a:ext cx="1025525" cy="2260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0">
                <a:solidFill>
                  <a:srgbClr val="FF0000"/>
                </a:solidFill>
                <a:latin typeface="Wingdings"/>
                <a:cs typeface="Wingdings"/>
              </a:rPr>
              <a:t></a:t>
            </a:r>
            <a:r>
              <a:rPr dirty="0" sz="1400" spc="-625" b="0">
                <a:solidFill>
                  <a:srgbClr val="FF0000"/>
                </a:solidFill>
                <a:latin typeface="Wingdings"/>
                <a:cs typeface="Wingdings"/>
              </a:rPr>
              <a:t></a:t>
            </a:r>
            <a:r>
              <a:rPr dirty="0" sz="1400" b="0">
                <a:solidFill>
                  <a:srgbClr val="FF0000"/>
                </a:solidFill>
                <a:latin typeface="微软雅黑"/>
                <a:cs typeface="微软雅黑"/>
              </a:rPr>
              <a:t>盒子模型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15690" y="1747266"/>
            <a:ext cx="1290955" cy="1933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58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PS</a:t>
            </a:r>
            <a:r>
              <a:rPr dirty="0" sz="1400" spc="-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基本操作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1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综合案例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1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圆角边框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1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盒子阴影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2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文字阴影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盒子模型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9274" y="882396"/>
            <a:ext cx="4560570" cy="645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1.6</a:t>
            </a:r>
            <a:r>
              <a:rPr dirty="0" sz="1800" spc="-6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内边距（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padding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）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如何盒子本身没有指定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width/height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1050" spc="-12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则此时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padding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不会撑开盒子大小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盒子模型</a:t>
            </a:r>
          </a:p>
        </p:txBody>
      </p:sp>
      <p:sp>
        <p:nvSpPr>
          <p:cNvPr id="7" name="object 7"/>
          <p:cNvSpPr/>
          <p:nvPr/>
        </p:nvSpPr>
        <p:spPr>
          <a:xfrm>
            <a:off x="836383" y="1654936"/>
            <a:ext cx="6606794" cy="1648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15416" y="3531616"/>
            <a:ext cx="3134995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margin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简写方式代表的意义跟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padding</a:t>
            </a:r>
            <a:r>
              <a:rPr dirty="0" sz="1050" spc="-6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完全一致。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9274" y="882396"/>
            <a:ext cx="3781425" cy="619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1.7</a:t>
            </a:r>
            <a:r>
              <a:rPr dirty="0" sz="1800" spc="-6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外边距（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margin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）</a:t>
            </a:r>
            <a:endParaRPr sz="1800">
              <a:latin typeface="微软雅黑"/>
              <a:cs typeface="微软雅黑"/>
            </a:endParaRPr>
          </a:p>
          <a:p>
            <a:pPr marL="70485">
              <a:lnSpc>
                <a:spcPct val="100000"/>
              </a:lnSpc>
              <a:spcBef>
                <a:spcPts val="1350"/>
              </a:spcBef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margin</a:t>
            </a:r>
            <a:r>
              <a:rPr dirty="0" sz="1050" spc="-10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属性用于设置外边距，即控制盒子和盒子之间的距离。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盒子模型</a:t>
            </a:r>
          </a:p>
        </p:txBody>
      </p:sp>
      <p:sp>
        <p:nvSpPr>
          <p:cNvPr id="7" name="object 7"/>
          <p:cNvSpPr/>
          <p:nvPr/>
        </p:nvSpPr>
        <p:spPr>
          <a:xfrm>
            <a:off x="834593" y="2358898"/>
            <a:ext cx="6531609" cy="524510"/>
          </a:xfrm>
          <a:custGeom>
            <a:avLst/>
            <a:gdLst/>
            <a:ahLst/>
            <a:cxnLst/>
            <a:rect l="l" t="t" r="r" b="b"/>
            <a:pathLst>
              <a:path w="6531609" h="524510">
                <a:moveTo>
                  <a:pt x="0" y="524509"/>
                </a:moveTo>
                <a:lnTo>
                  <a:pt x="6531356" y="524509"/>
                </a:lnTo>
                <a:lnTo>
                  <a:pt x="6531356" y="0"/>
                </a:lnTo>
                <a:lnTo>
                  <a:pt x="0" y="0"/>
                </a:lnTo>
                <a:lnTo>
                  <a:pt x="0" y="524509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34593" y="2358898"/>
            <a:ext cx="6531609" cy="524510"/>
          </a:xfrm>
          <a:prstGeom prst="rect">
            <a:avLst/>
          </a:prstGeom>
        </p:spPr>
        <p:txBody>
          <a:bodyPr wrap="square" lIns="0" tIns="64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1"/>
              </a:spcBef>
            </a:pPr>
            <a:endParaRPr sz="110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.header{ </a:t>
            </a:r>
            <a:r>
              <a:rPr dirty="0" sz="1050" spc="-10">
                <a:latin typeface="Courier New"/>
                <a:cs typeface="Courier New"/>
              </a:rPr>
              <a:t>width:960px; </a:t>
            </a:r>
            <a:r>
              <a:rPr dirty="0" sz="1050" spc="-5">
                <a:latin typeface="Courier New"/>
                <a:cs typeface="Courier New"/>
              </a:rPr>
              <a:t>margin:0</a:t>
            </a:r>
            <a:r>
              <a:rPr dirty="0" sz="1050" spc="-80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auto;}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9274" y="882396"/>
            <a:ext cx="3563620" cy="1321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1.7</a:t>
            </a:r>
            <a:r>
              <a:rPr dirty="0" sz="1800" spc="-9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外边距典型应用</a:t>
            </a:r>
            <a:endParaRPr sz="1800">
              <a:latin typeface="微软雅黑"/>
              <a:cs typeface="微软雅黑"/>
            </a:endParaRPr>
          </a:p>
          <a:p>
            <a:pPr marL="76835">
              <a:lnSpc>
                <a:spcPct val="100000"/>
              </a:lnSpc>
              <a:spcBef>
                <a:spcPts val="1505"/>
              </a:spcBef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外边距可以让块级盒子</a:t>
            </a:r>
            <a:r>
              <a:rPr dirty="0" sz="1050" b="1">
                <a:solidFill>
                  <a:srgbClr val="FF0000"/>
                </a:solidFill>
                <a:latin typeface="微软雅黑"/>
                <a:cs typeface="微软雅黑"/>
              </a:rPr>
              <a:t>水平居中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，</a:t>
            </a:r>
            <a:r>
              <a:rPr dirty="0" sz="1050">
                <a:latin typeface="微软雅黑"/>
                <a:cs typeface="微软雅黑"/>
              </a:rPr>
              <a:t>但是必须满足两个条件：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76835">
              <a:lnSpc>
                <a:spcPct val="100000"/>
              </a:lnSpc>
              <a:tabLst>
                <a:tab pos="344805" algn="l"/>
              </a:tabLst>
            </a:pPr>
            <a:r>
              <a:rPr dirty="0" sz="1050" spc="5">
                <a:latin typeface="微软雅黑"/>
                <a:cs typeface="微软雅黑"/>
              </a:rPr>
              <a:t>①	</a:t>
            </a:r>
            <a:r>
              <a:rPr dirty="0" sz="1050">
                <a:latin typeface="微软雅黑"/>
                <a:cs typeface="微软雅黑"/>
              </a:rPr>
              <a:t>盒子必须指定了宽度（</a:t>
            </a:r>
            <a:r>
              <a:rPr dirty="0" sz="1050">
                <a:latin typeface="微软雅黑"/>
                <a:cs typeface="微软雅黑"/>
              </a:rPr>
              <a:t>width</a:t>
            </a:r>
            <a:r>
              <a:rPr dirty="0" sz="1050">
                <a:latin typeface="微软雅黑"/>
                <a:cs typeface="微软雅黑"/>
              </a:rPr>
              <a:t>）。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76835">
              <a:lnSpc>
                <a:spcPct val="100000"/>
              </a:lnSpc>
              <a:tabLst>
                <a:tab pos="344805" algn="l"/>
              </a:tabLst>
            </a:pPr>
            <a:r>
              <a:rPr dirty="0" sz="1050" spc="5">
                <a:latin typeface="微软雅黑"/>
                <a:cs typeface="微软雅黑"/>
              </a:rPr>
              <a:t>②	</a:t>
            </a:r>
            <a:r>
              <a:rPr dirty="0" sz="1050">
                <a:latin typeface="微软雅黑"/>
                <a:cs typeface="微软雅黑"/>
              </a:rPr>
              <a:t>盒子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左右的外边距</a:t>
            </a:r>
            <a:r>
              <a:rPr dirty="0" sz="1050">
                <a:latin typeface="微软雅黑"/>
                <a:cs typeface="微软雅黑"/>
              </a:rPr>
              <a:t>都设置为 </a:t>
            </a:r>
            <a:r>
              <a:rPr dirty="0" sz="1050">
                <a:latin typeface="微软雅黑"/>
                <a:cs typeface="微软雅黑"/>
              </a:rPr>
              <a:t>auto</a:t>
            </a:r>
            <a:r>
              <a:rPr dirty="0" sz="1050" spc="-125">
                <a:latin typeface="微软雅黑"/>
                <a:cs typeface="微软雅黑"/>
              </a:rPr>
              <a:t> </a:t>
            </a:r>
            <a:r>
              <a:rPr dirty="0" sz="1050" spc="5"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3587" y="3043301"/>
            <a:ext cx="6883400" cy="1614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latin typeface="微软雅黑"/>
                <a:cs typeface="微软雅黑"/>
              </a:rPr>
              <a:t>常见的写法，以下三种都可以：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224154" indent="-211454">
              <a:lnSpc>
                <a:spcPct val="100000"/>
              </a:lnSpc>
              <a:buFont typeface="Wingdings"/>
              <a:buChar char=""/>
              <a:tabLst>
                <a:tab pos="224790" algn="l"/>
              </a:tabLst>
            </a:pPr>
            <a:r>
              <a:rPr dirty="0" sz="1050" spc="-5">
                <a:latin typeface="微软雅黑"/>
                <a:cs typeface="微软雅黑"/>
              </a:rPr>
              <a:t>margin-left: </a:t>
            </a:r>
            <a:r>
              <a:rPr dirty="0" sz="1050">
                <a:latin typeface="微软雅黑"/>
                <a:cs typeface="微软雅黑"/>
              </a:rPr>
              <a:t>auto;   </a:t>
            </a:r>
            <a:r>
              <a:rPr dirty="0" sz="1050" spc="-5">
                <a:latin typeface="微软雅黑"/>
                <a:cs typeface="微软雅黑"/>
              </a:rPr>
              <a:t>margin-right:</a:t>
            </a:r>
            <a:r>
              <a:rPr dirty="0" sz="1050" spc="-80">
                <a:latin typeface="微软雅黑"/>
                <a:cs typeface="微软雅黑"/>
              </a:rPr>
              <a:t> </a:t>
            </a:r>
            <a:r>
              <a:rPr dirty="0" sz="1050" spc="-5">
                <a:latin typeface="微软雅黑"/>
                <a:cs typeface="微软雅黑"/>
              </a:rPr>
              <a:t>auto;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Wingdings"/>
              <a:buChar char=""/>
            </a:pPr>
            <a:endParaRPr sz="1200">
              <a:latin typeface="Times New Roman"/>
              <a:cs typeface="Times New Roman"/>
            </a:endParaRPr>
          </a:p>
          <a:p>
            <a:pPr marL="224154" indent="-211454">
              <a:lnSpc>
                <a:spcPct val="100000"/>
              </a:lnSpc>
              <a:buFont typeface="Wingdings"/>
              <a:buChar char=""/>
              <a:tabLst>
                <a:tab pos="224790" algn="l"/>
              </a:tabLst>
            </a:pPr>
            <a:r>
              <a:rPr dirty="0" sz="1050" spc="-5">
                <a:latin typeface="微软雅黑"/>
                <a:cs typeface="微软雅黑"/>
              </a:rPr>
              <a:t>margin:</a:t>
            </a:r>
            <a:r>
              <a:rPr dirty="0" sz="1050" spc="-75">
                <a:latin typeface="微软雅黑"/>
                <a:cs typeface="微软雅黑"/>
              </a:rPr>
              <a:t> </a:t>
            </a:r>
            <a:r>
              <a:rPr dirty="0" sz="1050" spc="-5">
                <a:latin typeface="微软雅黑"/>
                <a:cs typeface="微软雅黑"/>
              </a:rPr>
              <a:t>auto;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  <a:buFont typeface="Wingdings"/>
              <a:buChar char=""/>
            </a:pPr>
            <a:endParaRPr sz="1250">
              <a:latin typeface="Times New Roman"/>
              <a:cs typeface="Times New Roman"/>
            </a:endParaRPr>
          </a:p>
          <a:p>
            <a:pPr marL="224154" indent="-211454">
              <a:lnSpc>
                <a:spcPct val="100000"/>
              </a:lnSpc>
              <a:buFont typeface="Wingdings"/>
              <a:buChar char=""/>
              <a:tabLst>
                <a:tab pos="224790" algn="l"/>
              </a:tabLst>
            </a:pP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margin: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0</a:t>
            </a:r>
            <a:r>
              <a:rPr dirty="0" sz="1050" spc="-8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auto;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sz="1050" spc="-5" b="1">
                <a:solidFill>
                  <a:srgbClr val="FF0000"/>
                </a:solidFill>
                <a:latin typeface="微软雅黑"/>
                <a:cs typeface="微软雅黑"/>
              </a:rPr>
              <a:t>注意：</a:t>
            </a:r>
            <a:r>
              <a:rPr dirty="0" sz="1050" spc="-5">
                <a:latin typeface="微软雅黑"/>
                <a:cs typeface="微软雅黑"/>
              </a:rPr>
              <a:t>以上方法是让块级元素水平居中，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行内元素或者行内块元素水平居中给其父元素添加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text-align:center</a:t>
            </a:r>
            <a:r>
              <a:rPr dirty="0" sz="1050" spc="4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即可</a:t>
            </a:r>
            <a:r>
              <a:rPr dirty="0" sz="1050"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盒子模型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9274" y="882396"/>
            <a:ext cx="4164329" cy="1664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1.8</a:t>
            </a:r>
            <a:r>
              <a:rPr dirty="0" sz="1800" spc="-9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外边距合并</a:t>
            </a:r>
            <a:endParaRPr sz="1800">
              <a:latin typeface="微软雅黑"/>
              <a:cs typeface="微软雅黑"/>
            </a:endParaRPr>
          </a:p>
          <a:p>
            <a:pPr marL="12700" marR="5080">
              <a:lnSpc>
                <a:spcPct val="213499"/>
              </a:lnSpc>
              <a:spcBef>
                <a:spcPts val="75"/>
              </a:spcBef>
            </a:pPr>
            <a:r>
              <a:rPr dirty="0" sz="1050" spc="5">
                <a:latin typeface="微软雅黑"/>
                <a:cs typeface="微软雅黑"/>
              </a:rPr>
              <a:t>使用</a:t>
            </a:r>
            <a:r>
              <a:rPr dirty="0" sz="1050" spc="-50"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margin</a:t>
            </a:r>
            <a:r>
              <a:rPr dirty="0" sz="1050" spc="-6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定义块元素的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垂直外边距</a:t>
            </a:r>
            <a:r>
              <a:rPr dirty="0" sz="1050">
                <a:latin typeface="微软雅黑"/>
                <a:cs typeface="微软雅黑"/>
              </a:rPr>
              <a:t>时，可能会出现外边距的合并。 </a:t>
            </a:r>
            <a:r>
              <a:rPr dirty="0" sz="1050" spc="-220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主要有两种情况</a:t>
            </a:r>
            <a:r>
              <a:rPr dirty="0" sz="1050">
                <a:latin typeface="微软雅黑"/>
                <a:cs typeface="微软雅黑"/>
              </a:rPr>
              <a:t>: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b="1">
                <a:latin typeface="微软雅黑"/>
                <a:cs typeface="微软雅黑"/>
              </a:rPr>
              <a:t>1. </a:t>
            </a:r>
            <a:r>
              <a:rPr dirty="0" sz="1050" spc="145" b="1">
                <a:latin typeface="微软雅黑"/>
                <a:cs typeface="微软雅黑"/>
              </a:rPr>
              <a:t> </a:t>
            </a:r>
            <a:r>
              <a:rPr dirty="0" sz="1050" b="1">
                <a:latin typeface="微软雅黑"/>
                <a:cs typeface="微软雅黑"/>
              </a:rPr>
              <a:t>相邻块元素垂直外边距的合并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b="1">
                <a:latin typeface="微软雅黑"/>
                <a:cs typeface="微软雅黑"/>
              </a:rPr>
              <a:t>2. </a:t>
            </a:r>
            <a:r>
              <a:rPr dirty="0" sz="1050" spc="170" b="1">
                <a:latin typeface="微软雅黑"/>
                <a:cs typeface="微软雅黑"/>
              </a:rPr>
              <a:t> </a:t>
            </a:r>
            <a:r>
              <a:rPr dirty="0" sz="1050" b="1">
                <a:latin typeface="微软雅黑"/>
                <a:cs typeface="微软雅黑"/>
              </a:rPr>
              <a:t>嵌套块元素垂直外边距的塌陷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盒子模型</a:t>
            </a:r>
          </a:p>
        </p:txBody>
      </p:sp>
      <p:sp>
        <p:nvSpPr>
          <p:cNvPr id="7" name="object 7"/>
          <p:cNvSpPr/>
          <p:nvPr/>
        </p:nvSpPr>
        <p:spPr>
          <a:xfrm>
            <a:off x="4322698" y="2665095"/>
            <a:ext cx="3786504" cy="2321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49274" y="882396"/>
            <a:ext cx="6393815" cy="1969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1.8</a:t>
            </a:r>
            <a:r>
              <a:rPr dirty="0" sz="1800" spc="-9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外边距合并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dirty="0" sz="1050" spc="5">
                <a:latin typeface="微软雅黑"/>
                <a:cs typeface="微软雅黑"/>
              </a:rPr>
              <a:t>使用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margin</a:t>
            </a:r>
            <a:r>
              <a:rPr dirty="0" sz="1050" spc="-12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定义块元素的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垂直外边距</a:t>
            </a:r>
            <a:r>
              <a:rPr dirty="0" sz="1050">
                <a:latin typeface="微软雅黑"/>
                <a:cs typeface="微软雅黑"/>
              </a:rPr>
              <a:t>时，可能会出现外边距的合并。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1400" b="1">
                <a:latin typeface="微软雅黑"/>
                <a:cs typeface="微软雅黑"/>
              </a:rPr>
              <a:t>1.</a:t>
            </a:r>
            <a:r>
              <a:rPr dirty="0" sz="1400" spc="-90" b="1">
                <a:latin typeface="微软雅黑"/>
                <a:cs typeface="微软雅黑"/>
              </a:rPr>
              <a:t> </a:t>
            </a:r>
            <a:r>
              <a:rPr dirty="0" sz="1400" b="1">
                <a:latin typeface="微软雅黑"/>
                <a:cs typeface="微软雅黑"/>
              </a:rPr>
              <a:t>相邻块元素垂直外边距的合并</a:t>
            </a:r>
            <a:endParaRPr sz="1400">
              <a:latin typeface="微软雅黑"/>
              <a:cs typeface="微软雅黑"/>
            </a:endParaRPr>
          </a:p>
          <a:p>
            <a:pPr marL="12700" marR="5080">
              <a:lnSpc>
                <a:spcPct val="150000"/>
              </a:lnSpc>
              <a:spcBef>
                <a:spcPts val="1160"/>
              </a:spcBef>
            </a:pPr>
            <a:r>
              <a:rPr dirty="0" sz="1050">
                <a:latin typeface="微软雅黑"/>
                <a:cs typeface="微软雅黑"/>
              </a:rPr>
              <a:t>当上下相邻的两个块元素（兄弟关系）相遇时，如果上面的元素有下外边距 </a:t>
            </a:r>
            <a:r>
              <a:rPr dirty="0" sz="1050" spc="-5">
                <a:latin typeface="微软雅黑"/>
                <a:cs typeface="微软雅黑"/>
              </a:rPr>
              <a:t>margin-bottom</a:t>
            </a:r>
            <a:r>
              <a:rPr dirty="0" sz="1050" spc="-5">
                <a:latin typeface="微软雅黑"/>
                <a:cs typeface="微软雅黑"/>
              </a:rPr>
              <a:t>，下面的元素有 </a:t>
            </a:r>
            <a:r>
              <a:rPr dirty="0" sz="1050" spc="-250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上外边距</a:t>
            </a:r>
            <a:r>
              <a:rPr dirty="0" sz="1050" spc="-25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margin-top</a:t>
            </a:r>
            <a:r>
              <a:rPr dirty="0" sz="1050" spc="-40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，则他们之间的垂直间距不是</a:t>
            </a:r>
            <a:r>
              <a:rPr dirty="0" sz="1050" spc="-40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margin-bottom</a:t>
            </a:r>
            <a:r>
              <a:rPr dirty="0" sz="1050" spc="-35">
                <a:latin typeface="微软雅黑"/>
                <a:cs typeface="微软雅黑"/>
              </a:rPr>
              <a:t> </a:t>
            </a:r>
            <a:r>
              <a:rPr dirty="0" sz="1050" spc="5">
                <a:latin typeface="微软雅黑"/>
                <a:cs typeface="微软雅黑"/>
              </a:rPr>
              <a:t>与</a:t>
            </a:r>
            <a:r>
              <a:rPr dirty="0" sz="1050" spc="-15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margin-top</a:t>
            </a:r>
            <a:r>
              <a:rPr dirty="0" sz="1050" spc="-40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之和。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取两个值中的 </a:t>
            </a:r>
            <a:r>
              <a:rPr dirty="0" sz="1050" spc="-21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较大者这种现象被称为</a:t>
            </a:r>
            <a:r>
              <a:rPr dirty="0" sz="1050" b="1">
                <a:solidFill>
                  <a:srgbClr val="FF0000"/>
                </a:solidFill>
                <a:latin typeface="微软雅黑"/>
                <a:cs typeface="微软雅黑"/>
              </a:rPr>
              <a:t>相邻块元素垂直外边距的合并</a:t>
            </a:r>
            <a:r>
              <a:rPr dirty="0" sz="1050"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9274" y="3347211"/>
            <a:ext cx="2159635" cy="578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404040"/>
                </a:solidFill>
                <a:latin typeface="微软雅黑"/>
                <a:cs typeface="微软雅黑"/>
              </a:rPr>
              <a:t>解决方案：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尽量只给一个盒子添加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margin</a:t>
            </a:r>
            <a:r>
              <a:rPr dirty="0" sz="1050" spc="-12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值。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盒子模型</a:t>
            </a:r>
          </a:p>
        </p:txBody>
      </p:sp>
      <p:sp>
        <p:nvSpPr>
          <p:cNvPr id="7" name="object 7"/>
          <p:cNvSpPr/>
          <p:nvPr/>
        </p:nvSpPr>
        <p:spPr>
          <a:xfrm>
            <a:off x="3874389" y="2565069"/>
            <a:ext cx="4364736" cy="1688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47140" y="882396"/>
            <a:ext cx="7367905" cy="3628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604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1.8</a:t>
            </a:r>
            <a:r>
              <a:rPr dirty="0" sz="1800" spc="-9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外边距合并</a:t>
            </a:r>
            <a:endParaRPr sz="1800">
              <a:latin typeface="微软雅黑"/>
              <a:cs typeface="微软雅黑"/>
            </a:endParaRPr>
          </a:p>
          <a:p>
            <a:pPr marL="14604">
              <a:lnSpc>
                <a:spcPct val="100000"/>
              </a:lnSpc>
              <a:spcBef>
                <a:spcPts val="1505"/>
              </a:spcBef>
            </a:pPr>
            <a:r>
              <a:rPr dirty="0" sz="1050" spc="5">
                <a:latin typeface="微软雅黑"/>
                <a:cs typeface="微软雅黑"/>
              </a:rPr>
              <a:t>使用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margin</a:t>
            </a:r>
            <a:r>
              <a:rPr dirty="0" sz="1050" spc="-12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定义块元素的垂直外边距时，可能会出现外边距的合并。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4604">
              <a:lnSpc>
                <a:spcPct val="100000"/>
              </a:lnSpc>
              <a:spcBef>
                <a:spcPts val="819"/>
              </a:spcBef>
            </a:pPr>
            <a:r>
              <a:rPr dirty="0" sz="1400" b="1">
                <a:latin typeface="微软雅黑"/>
                <a:cs typeface="微软雅黑"/>
              </a:rPr>
              <a:t>2.</a:t>
            </a:r>
            <a:r>
              <a:rPr dirty="0" sz="1400" spc="-90" b="1">
                <a:latin typeface="微软雅黑"/>
                <a:cs typeface="微软雅黑"/>
              </a:rPr>
              <a:t> </a:t>
            </a:r>
            <a:r>
              <a:rPr dirty="0" sz="1400" b="1">
                <a:latin typeface="微软雅黑"/>
                <a:cs typeface="微软雅黑"/>
              </a:rPr>
              <a:t>嵌套块元素垂直外边距的塌陷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1550">
              <a:latin typeface="Times New Roman"/>
              <a:cs typeface="Times New Roman"/>
            </a:endParaRPr>
          </a:p>
          <a:p>
            <a:pPr marL="14604">
              <a:lnSpc>
                <a:spcPct val="100000"/>
              </a:lnSpc>
            </a:pPr>
            <a:r>
              <a:rPr dirty="0" sz="1050" spc="-5">
                <a:latin typeface="微软雅黑"/>
                <a:cs typeface="微软雅黑"/>
              </a:rPr>
              <a:t>对于两个嵌套关系（父子关系）的块元素，父元素有上外边距同时子元素也有上外边距，此时父元素会塌陷较大的外边距值。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950">
              <a:latin typeface="Times New Roman"/>
              <a:cs typeface="Times New Roman"/>
            </a:endParaRPr>
          </a:p>
          <a:p>
            <a:pPr marL="14604">
              <a:lnSpc>
                <a:spcPct val="100000"/>
              </a:lnSpc>
            </a:pPr>
            <a:r>
              <a:rPr dirty="0" sz="1400" b="1">
                <a:solidFill>
                  <a:srgbClr val="404040"/>
                </a:solidFill>
                <a:latin typeface="微软雅黑"/>
                <a:cs typeface="微软雅黑"/>
              </a:rPr>
              <a:t>解决方案：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1"/>
              </a:spcBef>
            </a:pPr>
            <a:endParaRPr sz="1300">
              <a:latin typeface="Times New Roman"/>
              <a:cs typeface="Times New Roman"/>
            </a:endParaRPr>
          </a:p>
          <a:p>
            <a:pPr marL="14604">
              <a:lnSpc>
                <a:spcPct val="100000"/>
              </a:lnSpc>
            </a:pPr>
            <a:r>
              <a:rPr dirty="0" sz="1050" spc="5">
                <a:latin typeface="微软雅黑"/>
                <a:cs typeface="微软雅黑"/>
              </a:rPr>
              <a:t>① </a:t>
            </a:r>
            <a:r>
              <a:rPr dirty="0" sz="1050" spc="40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可以为父元素定义上边框。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4604">
              <a:lnSpc>
                <a:spcPct val="100000"/>
              </a:lnSpc>
            </a:pPr>
            <a:r>
              <a:rPr dirty="0" sz="1050" spc="5">
                <a:latin typeface="微软雅黑"/>
                <a:cs typeface="微软雅黑"/>
              </a:rPr>
              <a:t>② </a:t>
            </a:r>
            <a:r>
              <a:rPr dirty="0" sz="1050" spc="40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可以为父元素定义上内边距。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4604">
              <a:lnSpc>
                <a:spcPct val="100000"/>
              </a:lnSpc>
            </a:pPr>
            <a:r>
              <a:rPr dirty="0" sz="1050" spc="5">
                <a:latin typeface="微软雅黑"/>
                <a:cs typeface="微软雅黑"/>
              </a:rPr>
              <a:t>③  </a:t>
            </a:r>
            <a:r>
              <a:rPr dirty="0" sz="1050">
                <a:latin typeface="微软雅黑"/>
                <a:cs typeface="微软雅黑"/>
              </a:rPr>
              <a:t>可以为父元素添加</a:t>
            </a:r>
            <a:r>
              <a:rPr dirty="0" sz="1050" spc="75">
                <a:latin typeface="微软雅黑"/>
                <a:cs typeface="微软雅黑"/>
              </a:rPr>
              <a:t> </a:t>
            </a:r>
            <a:r>
              <a:rPr dirty="0" sz="1050" spc="-5">
                <a:latin typeface="微软雅黑"/>
                <a:cs typeface="微软雅黑"/>
              </a:rPr>
              <a:t>overflow:hidden</a:t>
            </a:r>
            <a:r>
              <a:rPr dirty="0" sz="1050" spc="-5"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-5">
                <a:latin typeface="微软雅黑"/>
                <a:cs typeface="微软雅黑"/>
              </a:rPr>
              <a:t>还有其他方法，比如浮动、固定，绝对定位的盒子不会有塌陷问题，后面咱们再总结。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盒子模型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9274" y="1284567"/>
            <a:ext cx="6436995" cy="494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500"/>
              </a:lnSpc>
            </a:pPr>
            <a:r>
              <a:rPr dirty="0" sz="1050" spc="5">
                <a:latin typeface="微软雅黑"/>
                <a:cs typeface="微软雅黑"/>
              </a:rPr>
              <a:t>网页元素很多</a:t>
            </a:r>
            <a:r>
              <a:rPr dirty="0" sz="1050" spc="-5">
                <a:latin typeface="微软雅黑"/>
                <a:cs typeface="微软雅黑"/>
              </a:rPr>
              <a:t>都</a:t>
            </a:r>
            <a:r>
              <a:rPr dirty="0" sz="1050" spc="5">
                <a:latin typeface="微软雅黑"/>
                <a:cs typeface="微软雅黑"/>
              </a:rPr>
              <a:t>带</a:t>
            </a:r>
            <a:r>
              <a:rPr dirty="0" sz="1050" spc="-5">
                <a:latin typeface="微软雅黑"/>
                <a:cs typeface="微软雅黑"/>
              </a:rPr>
              <a:t>有</a:t>
            </a:r>
            <a:r>
              <a:rPr dirty="0" sz="1050" spc="5">
                <a:latin typeface="微软雅黑"/>
                <a:cs typeface="微软雅黑"/>
              </a:rPr>
              <a:t>默</a:t>
            </a:r>
            <a:r>
              <a:rPr dirty="0" sz="1050" spc="-5">
                <a:latin typeface="微软雅黑"/>
                <a:cs typeface="微软雅黑"/>
              </a:rPr>
              <a:t>认</a:t>
            </a:r>
            <a:r>
              <a:rPr dirty="0" sz="1050" spc="5">
                <a:latin typeface="微软雅黑"/>
                <a:cs typeface="微软雅黑"/>
              </a:rPr>
              <a:t>的内</a:t>
            </a:r>
            <a:r>
              <a:rPr dirty="0" sz="1050" spc="-5">
                <a:latin typeface="微软雅黑"/>
                <a:cs typeface="微软雅黑"/>
              </a:rPr>
              <a:t>外</a:t>
            </a:r>
            <a:r>
              <a:rPr dirty="0" sz="1050" spc="5">
                <a:latin typeface="微软雅黑"/>
                <a:cs typeface="微软雅黑"/>
              </a:rPr>
              <a:t>边</a:t>
            </a:r>
            <a:r>
              <a:rPr dirty="0" sz="1050" spc="-35">
                <a:latin typeface="微软雅黑"/>
                <a:cs typeface="微软雅黑"/>
              </a:rPr>
              <a:t>距</a:t>
            </a:r>
            <a:r>
              <a:rPr dirty="0" sz="1050" spc="5">
                <a:latin typeface="微软雅黑"/>
                <a:cs typeface="微软雅黑"/>
              </a:rPr>
              <a:t>，</a:t>
            </a:r>
            <a:r>
              <a:rPr dirty="0" sz="1050" spc="-5">
                <a:latin typeface="微软雅黑"/>
                <a:cs typeface="微软雅黑"/>
              </a:rPr>
              <a:t>而</a:t>
            </a:r>
            <a:r>
              <a:rPr dirty="0" sz="1050" spc="5">
                <a:latin typeface="微软雅黑"/>
                <a:cs typeface="微软雅黑"/>
              </a:rPr>
              <a:t>且</a:t>
            </a:r>
            <a:r>
              <a:rPr dirty="0" sz="1050" spc="-5">
                <a:latin typeface="微软雅黑"/>
                <a:cs typeface="微软雅黑"/>
              </a:rPr>
              <a:t>不</a:t>
            </a:r>
            <a:r>
              <a:rPr dirty="0" sz="1050" spc="5">
                <a:latin typeface="微软雅黑"/>
                <a:cs typeface="微软雅黑"/>
              </a:rPr>
              <a:t>同</a:t>
            </a:r>
            <a:r>
              <a:rPr dirty="0" sz="1050" spc="-5">
                <a:latin typeface="微软雅黑"/>
                <a:cs typeface="微软雅黑"/>
              </a:rPr>
              <a:t>浏</a:t>
            </a:r>
            <a:r>
              <a:rPr dirty="0" sz="1050" spc="5">
                <a:latin typeface="微软雅黑"/>
                <a:cs typeface="微软雅黑"/>
              </a:rPr>
              <a:t>览</a:t>
            </a:r>
            <a:r>
              <a:rPr dirty="0" sz="1050" spc="-20">
                <a:latin typeface="微软雅黑"/>
                <a:cs typeface="微软雅黑"/>
              </a:rPr>
              <a:t>器</a:t>
            </a:r>
            <a:r>
              <a:rPr dirty="0" sz="1050" spc="5">
                <a:latin typeface="微软雅黑"/>
                <a:cs typeface="微软雅黑"/>
              </a:rPr>
              <a:t>默</a:t>
            </a:r>
            <a:r>
              <a:rPr dirty="0" sz="1050" spc="-5">
                <a:latin typeface="微软雅黑"/>
                <a:cs typeface="微软雅黑"/>
              </a:rPr>
              <a:t>认</a:t>
            </a:r>
            <a:r>
              <a:rPr dirty="0" sz="1050" spc="5">
                <a:latin typeface="微软雅黑"/>
                <a:cs typeface="微软雅黑"/>
              </a:rPr>
              <a:t>的</a:t>
            </a:r>
            <a:r>
              <a:rPr dirty="0" sz="1050" spc="-10">
                <a:latin typeface="微软雅黑"/>
                <a:cs typeface="微软雅黑"/>
              </a:rPr>
              <a:t>也</a:t>
            </a:r>
            <a:r>
              <a:rPr dirty="0" sz="1050" spc="5">
                <a:latin typeface="微软雅黑"/>
                <a:cs typeface="微软雅黑"/>
              </a:rPr>
              <a:t>不</a:t>
            </a:r>
            <a:r>
              <a:rPr dirty="0" sz="1050" spc="-5">
                <a:latin typeface="微软雅黑"/>
                <a:cs typeface="微软雅黑"/>
              </a:rPr>
              <a:t>一</a:t>
            </a:r>
            <a:r>
              <a:rPr dirty="0" sz="1050" spc="5">
                <a:latin typeface="微软雅黑"/>
                <a:cs typeface="微软雅黑"/>
              </a:rPr>
              <a:t>致</a:t>
            </a:r>
            <a:r>
              <a:rPr dirty="0" sz="1050" spc="-5">
                <a:latin typeface="微软雅黑"/>
                <a:cs typeface="微软雅黑"/>
              </a:rPr>
              <a:t>。</a:t>
            </a:r>
            <a:r>
              <a:rPr dirty="0" sz="1050" spc="5">
                <a:latin typeface="微软雅黑"/>
                <a:cs typeface="微软雅黑"/>
              </a:rPr>
              <a:t>因</a:t>
            </a:r>
            <a:r>
              <a:rPr dirty="0" sz="1050" spc="-15">
                <a:latin typeface="微软雅黑"/>
                <a:cs typeface="微软雅黑"/>
              </a:rPr>
              <a:t>此</a:t>
            </a:r>
            <a:r>
              <a:rPr dirty="0" sz="1050" spc="5">
                <a:latin typeface="微软雅黑"/>
                <a:cs typeface="微软雅黑"/>
              </a:rPr>
              <a:t>我</a:t>
            </a:r>
            <a:r>
              <a:rPr dirty="0" sz="1050" spc="-5">
                <a:latin typeface="微软雅黑"/>
                <a:cs typeface="微软雅黑"/>
              </a:rPr>
              <a:t>们</a:t>
            </a:r>
            <a:r>
              <a:rPr dirty="0" sz="1050" spc="5">
                <a:latin typeface="微软雅黑"/>
                <a:cs typeface="微软雅黑"/>
              </a:rPr>
              <a:t>在</a:t>
            </a:r>
            <a:r>
              <a:rPr dirty="0" sz="1050" spc="-5">
                <a:latin typeface="微软雅黑"/>
                <a:cs typeface="微软雅黑"/>
              </a:rPr>
              <a:t>布</a:t>
            </a:r>
            <a:r>
              <a:rPr dirty="0" sz="1050" spc="5">
                <a:latin typeface="微软雅黑"/>
                <a:cs typeface="微软雅黑"/>
              </a:rPr>
              <a:t>局</a:t>
            </a:r>
            <a:r>
              <a:rPr dirty="0" sz="1050" spc="-5">
                <a:latin typeface="微软雅黑"/>
                <a:cs typeface="微软雅黑"/>
              </a:rPr>
              <a:t>前</a:t>
            </a:r>
            <a:r>
              <a:rPr dirty="0" sz="1050" spc="5">
                <a:latin typeface="微软雅黑"/>
                <a:cs typeface="微软雅黑"/>
              </a:rPr>
              <a:t>，</a:t>
            </a:r>
            <a:r>
              <a:rPr dirty="0" sz="1050" spc="-5">
                <a:latin typeface="微软雅黑"/>
                <a:cs typeface="微软雅黑"/>
              </a:rPr>
              <a:t>首</a:t>
            </a:r>
            <a:r>
              <a:rPr dirty="0" sz="1050" spc="5">
                <a:latin typeface="微软雅黑"/>
                <a:cs typeface="微软雅黑"/>
              </a:rPr>
              <a:t>先</a:t>
            </a:r>
            <a:r>
              <a:rPr dirty="0" sz="1050" spc="-5">
                <a:latin typeface="微软雅黑"/>
                <a:cs typeface="微软雅黑"/>
              </a:rPr>
              <a:t>要</a:t>
            </a:r>
            <a:r>
              <a:rPr dirty="0" sz="1050" spc="5">
                <a:latin typeface="微软雅黑"/>
                <a:cs typeface="微软雅黑"/>
              </a:rPr>
              <a:t>清</a:t>
            </a:r>
            <a:r>
              <a:rPr dirty="0" sz="1050" spc="-5">
                <a:latin typeface="微软雅黑"/>
                <a:cs typeface="微软雅黑"/>
              </a:rPr>
              <a:t>除</a:t>
            </a:r>
            <a:r>
              <a:rPr dirty="0" sz="1050">
                <a:latin typeface="微软雅黑"/>
                <a:cs typeface="微软雅黑"/>
              </a:rPr>
              <a:t>下网 </a:t>
            </a:r>
            <a:r>
              <a:rPr dirty="0" sz="1050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页元素的内外边距。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8164" y="1931923"/>
            <a:ext cx="6508115" cy="1098550"/>
          </a:xfrm>
          <a:custGeom>
            <a:avLst/>
            <a:gdLst/>
            <a:ahLst/>
            <a:cxnLst/>
            <a:rect l="l" t="t" r="r" b="b"/>
            <a:pathLst>
              <a:path w="6508115" h="1098550">
                <a:moveTo>
                  <a:pt x="0" y="1098550"/>
                </a:moveTo>
                <a:lnTo>
                  <a:pt x="6507860" y="1098550"/>
                </a:lnTo>
                <a:lnTo>
                  <a:pt x="6507860" y="0"/>
                </a:lnTo>
                <a:lnTo>
                  <a:pt x="0" y="0"/>
                </a:lnTo>
                <a:lnTo>
                  <a:pt x="0" y="1098550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58164" y="1931923"/>
            <a:ext cx="6508115" cy="1098550"/>
          </a:xfrm>
          <a:prstGeom prst="rect">
            <a:avLst/>
          </a:prstGeom>
        </p:spPr>
        <p:txBody>
          <a:bodyPr wrap="square" lIns="0" tIns="5406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2"/>
              </a:spcBef>
            </a:pPr>
            <a:endParaRPr sz="750">
              <a:latin typeface="Times New Roman"/>
              <a:cs typeface="Times New Roman"/>
            </a:endParaRPr>
          </a:p>
          <a:p>
            <a:pPr algn="ctr" marR="5919470">
              <a:lnSpc>
                <a:spcPct val="100000"/>
              </a:lnSpc>
            </a:pPr>
            <a:r>
              <a:rPr dirty="0" sz="1050">
                <a:latin typeface="Courier New"/>
                <a:cs typeface="Courier New"/>
              </a:rPr>
              <a:t>*</a:t>
            </a:r>
            <a:r>
              <a:rPr dirty="0" sz="1050" spc="-114">
                <a:latin typeface="Courier New"/>
                <a:cs typeface="Courier New"/>
              </a:rPr>
              <a:t> </a:t>
            </a:r>
            <a:r>
              <a:rPr dirty="0" sz="1050">
                <a:latin typeface="Courier New"/>
                <a:cs typeface="Courier New"/>
              </a:rPr>
              <a:t>{</a:t>
            </a:r>
            <a:endParaRPr sz="1050">
              <a:latin typeface="Courier New"/>
              <a:cs typeface="Courier New"/>
            </a:endParaRPr>
          </a:p>
          <a:p>
            <a:pPr marL="409575" marR="3912870">
              <a:lnSpc>
                <a:spcPct val="149500"/>
              </a:lnSpc>
              <a:spcBef>
                <a:spcPts val="25"/>
              </a:spcBef>
              <a:tabLst>
                <a:tab pos="1440180" algn="l"/>
              </a:tabLst>
            </a:pPr>
            <a:r>
              <a:rPr dirty="0" sz="1050" spc="-5">
                <a:latin typeface="Courier New"/>
                <a:cs typeface="Courier New"/>
              </a:rPr>
              <a:t>padding:0;	</a:t>
            </a:r>
            <a:r>
              <a:rPr dirty="0" sz="1050">
                <a:latin typeface="Courier New"/>
                <a:cs typeface="Courier New"/>
              </a:rPr>
              <a:t>/* </a:t>
            </a:r>
            <a:r>
              <a:rPr dirty="0" sz="1050" spc="5">
                <a:latin typeface="宋体"/>
                <a:cs typeface="宋体"/>
              </a:rPr>
              <a:t>清除内边距 </a:t>
            </a:r>
            <a:r>
              <a:rPr dirty="0" sz="1050">
                <a:latin typeface="Courier New"/>
                <a:cs typeface="Courier New"/>
              </a:rPr>
              <a:t>*/ </a:t>
            </a:r>
            <a:r>
              <a:rPr dirty="0" sz="1050" spc="-575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margin:0;	</a:t>
            </a:r>
            <a:r>
              <a:rPr dirty="0" sz="1050">
                <a:latin typeface="Courier New"/>
                <a:cs typeface="Courier New"/>
              </a:rPr>
              <a:t>/* </a:t>
            </a:r>
            <a:r>
              <a:rPr dirty="0" sz="1050" spc="5">
                <a:latin typeface="宋体"/>
                <a:cs typeface="宋体"/>
              </a:rPr>
              <a:t>清除外边距</a:t>
            </a:r>
            <a:r>
              <a:rPr dirty="0" sz="1050" spc="-50">
                <a:latin typeface="宋体"/>
                <a:cs typeface="宋体"/>
              </a:rPr>
              <a:t> </a:t>
            </a:r>
            <a:r>
              <a:rPr dirty="0" sz="1050">
                <a:latin typeface="Courier New"/>
                <a:cs typeface="Courier New"/>
              </a:rPr>
              <a:t>*/</a:t>
            </a:r>
            <a:endParaRPr sz="1050">
              <a:latin typeface="Courier New"/>
              <a:cs typeface="Courier New"/>
            </a:endParaRPr>
          </a:p>
          <a:p>
            <a:pPr algn="ctr" marR="5919470">
              <a:lnSpc>
                <a:spcPct val="100000"/>
              </a:lnSpc>
              <a:spcBef>
                <a:spcPts val="610"/>
              </a:spcBef>
            </a:pPr>
            <a:r>
              <a:rPr dirty="0" sz="1050"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9274" y="3260559"/>
            <a:ext cx="6436360" cy="494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500"/>
              </a:lnSpc>
            </a:pPr>
            <a:r>
              <a:rPr dirty="0" sz="1050" spc="5" b="1">
                <a:solidFill>
                  <a:srgbClr val="FF0000"/>
                </a:solidFill>
                <a:latin typeface="微软雅黑"/>
                <a:cs typeface="微软雅黑"/>
              </a:rPr>
              <a:t>注意：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行内元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素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为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了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照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顾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兼容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性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，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尽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量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只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设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置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左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右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内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外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边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距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，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不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要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设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置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上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下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内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外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边</a:t>
            </a:r>
            <a:r>
              <a:rPr dirty="0" sz="1050" spc="-70">
                <a:solidFill>
                  <a:srgbClr val="FF0000"/>
                </a:solidFill>
                <a:latin typeface="微软雅黑"/>
                <a:cs typeface="微软雅黑"/>
              </a:rPr>
              <a:t>距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。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但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是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转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换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为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块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级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和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行内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块元素就可以了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9274" y="882396"/>
            <a:ext cx="1815464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1.9</a:t>
            </a:r>
            <a:r>
              <a:rPr dirty="0" sz="1800" spc="-9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清除内外边距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615690" y="1320546"/>
            <a:ext cx="1025525" cy="2260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25" b="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 b="0">
                <a:solidFill>
                  <a:srgbClr val="252525"/>
                </a:solidFill>
                <a:latin typeface="微软雅黑"/>
                <a:cs typeface="微软雅黑"/>
              </a:rPr>
              <a:t>盒子模型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15690" y="1747266"/>
            <a:ext cx="1290955" cy="1933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Wingdings"/>
                <a:cs typeface="Wingdings"/>
              </a:rPr>
              <a:t></a:t>
            </a:r>
            <a:r>
              <a:rPr dirty="0" sz="1400" spc="-585">
                <a:solidFill>
                  <a:srgbClr val="FF0000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PS</a:t>
            </a:r>
            <a:r>
              <a:rPr dirty="0" sz="1400" spc="-2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基本操作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1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综合案例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1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圆角边框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1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盒子阴影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2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文字阴影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2. </a:t>
            </a:r>
            <a:r>
              <a:rPr dirty="0" spc="-5">
                <a:latin typeface="微软雅黑"/>
                <a:cs typeface="微软雅黑"/>
              </a:rPr>
              <a:t>PS</a:t>
            </a:r>
            <a:r>
              <a:rPr dirty="0" spc="-100">
                <a:latin typeface="微软雅黑"/>
                <a:cs typeface="微软雅黑"/>
              </a:rPr>
              <a:t> </a:t>
            </a:r>
            <a:r>
              <a:rPr dirty="0" spc="-5"/>
              <a:t>基本操作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0798" y="1006347"/>
            <a:ext cx="689102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latin typeface="微软雅黑"/>
                <a:cs typeface="微软雅黑"/>
              </a:rPr>
              <a:t>因为网页美工大部分效果图都是利用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PS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（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Photoshop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）</a:t>
            </a:r>
            <a:r>
              <a:rPr dirty="0" sz="1050" spc="-5">
                <a:latin typeface="微软雅黑"/>
                <a:cs typeface="微软雅黑"/>
              </a:rPr>
              <a:t>来做的，所以以后我们大部分切图工作都是在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PS</a:t>
            </a:r>
            <a:r>
              <a:rPr dirty="0" sz="1050" spc="6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里面完成。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798" y="1558290"/>
            <a:ext cx="4214495" cy="2223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latin typeface="Wingdings"/>
                <a:cs typeface="Wingdings"/>
              </a:rPr>
              <a:t></a:t>
            </a:r>
            <a:r>
              <a:rPr dirty="0" sz="1050" spc="-200"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文件</a:t>
            </a:r>
            <a:r>
              <a:rPr dirty="0" sz="1050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打开</a:t>
            </a:r>
            <a:r>
              <a:rPr dirty="0" sz="1050" spc="-4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：可以打开我们要测量的图片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Wingdings"/>
                <a:cs typeface="Wingdings"/>
              </a:rPr>
              <a:t>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Ctrl+R</a:t>
            </a:r>
            <a:r>
              <a:rPr dirty="0" sz="1050">
                <a:latin typeface="微软雅黑"/>
                <a:cs typeface="微软雅黑"/>
              </a:rPr>
              <a:t>：可以打开标尺，或者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视图 </a:t>
            </a:r>
            <a:r>
              <a:rPr dirty="0" sz="1050" spc="5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r>
              <a:rPr dirty="0" sz="1050" spc="-765">
                <a:solidFill>
                  <a:srgbClr val="FF0000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标尺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Wingdings"/>
                <a:cs typeface="Wingdings"/>
              </a:rPr>
              <a:t></a:t>
            </a:r>
            <a:r>
              <a:rPr dirty="0" sz="1050" spc="-265">
                <a:latin typeface="Wingdings"/>
                <a:cs typeface="Wingdings"/>
              </a:rPr>
              <a:t></a:t>
            </a:r>
            <a:r>
              <a:rPr dirty="0" sz="1050">
                <a:latin typeface="微软雅黑"/>
                <a:cs typeface="微软雅黑"/>
              </a:rPr>
              <a:t>右击标尺，把里面的单位改为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像素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Wingdings"/>
                <a:cs typeface="Wingdings"/>
              </a:rPr>
              <a:t></a:t>
            </a:r>
            <a:r>
              <a:rPr dirty="0" sz="1050" spc="-204"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Ctrl+</a:t>
            </a:r>
            <a:r>
              <a:rPr dirty="0" sz="1050" spc="-4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加号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(+)</a:t>
            </a:r>
            <a:r>
              <a:rPr dirty="0" sz="1050">
                <a:latin typeface="微软雅黑"/>
                <a:cs typeface="微软雅黑"/>
              </a:rPr>
              <a:t>可以放大视图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，</a:t>
            </a:r>
            <a:r>
              <a:rPr dirty="0" sz="1050" spc="-5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Ctrl+</a:t>
            </a:r>
            <a:r>
              <a:rPr dirty="0" sz="1050" spc="-4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减号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(-)</a:t>
            </a:r>
            <a:r>
              <a:rPr dirty="0" sz="1050">
                <a:latin typeface="微软雅黑"/>
                <a:cs typeface="微软雅黑"/>
              </a:rPr>
              <a:t>可以缩小视图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Wingdings"/>
                <a:cs typeface="Wingdings"/>
              </a:rPr>
              <a:t></a:t>
            </a:r>
            <a:r>
              <a:rPr dirty="0" sz="1050" spc="-215"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按住空格键</a:t>
            </a:r>
            <a:r>
              <a:rPr dirty="0" sz="1050">
                <a:latin typeface="微软雅黑"/>
                <a:cs typeface="微软雅黑"/>
              </a:rPr>
              <a:t>，鼠标可以变成小手，拖动</a:t>
            </a:r>
            <a:r>
              <a:rPr dirty="0" sz="1050" spc="-50"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PS</a:t>
            </a:r>
            <a:r>
              <a:rPr dirty="0" sz="1050" spc="-40">
                <a:latin typeface="微软雅黑"/>
                <a:cs typeface="微软雅黑"/>
              </a:rPr>
              <a:t> </a:t>
            </a:r>
            <a:r>
              <a:rPr dirty="0" sz="1050" spc="5">
                <a:latin typeface="微软雅黑"/>
                <a:cs typeface="微软雅黑"/>
              </a:rPr>
              <a:t>视图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Wingdings"/>
                <a:cs typeface="Wingdings"/>
              </a:rPr>
              <a:t></a:t>
            </a:r>
            <a:r>
              <a:rPr dirty="0" sz="1050" spc="5">
                <a:latin typeface="微软雅黑"/>
                <a:cs typeface="微软雅黑"/>
              </a:rPr>
              <a:t>用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选区</a:t>
            </a:r>
            <a:r>
              <a:rPr dirty="0" sz="1050" spc="5">
                <a:latin typeface="微软雅黑"/>
                <a:cs typeface="微软雅黑"/>
              </a:rPr>
              <a:t>拖动</a:t>
            </a:r>
            <a:r>
              <a:rPr dirty="0" sz="1050" spc="10">
                <a:latin typeface="微软雅黑"/>
                <a:cs typeface="微软雅黑"/>
              </a:rPr>
              <a:t> </a:t>
            </a:r>
            <a:r>
              <a:rPr dirty="0" sz="1050" spc="5">
                <a:latin typeface="微软雅黑"/>
                <a:cs typeface="微软雅黑"/>
              </a:rPr>
              <a:t>可以测量大小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latin typeface="Wingdings"/>
                <a:cs typeface="Wingdings"/>
              </a:rPr>
              <a:t></a:t>
            </a:r>
            <a:r>
              <a:rPr dirty="0" sz="1050" spc="-220"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Ctrl+</a:t>
            </a:r>
            <a:r>
              <a:rPr dirty="0" sz="1050" spc="-4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D</a:t>
            </a:r>
            <a:r>
              <a:rPr dirty="0" sz="1050" spc="-3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可以取消选区，或者在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旁边空白处点击一下</a:t>
            </a:r>
            <a:r>
              <a:rPr dirty="0" sz="1050">
                <a:latin typeface="微软雅黑"/>
                <a:cs typeface="微软雅黑"/>
              </a:rPr>
              <a:t>也可以取消选区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2. </a:t>
            </a:r>
            <a:r>
              <a:rPr dirty="0" spc="-5">
                <a:latin typeface="微软雅黑"/>
                <a:cs typeface="微软雅黑"/>
              </a:rPr>
              <a:t>PS</a:t>
            </a:r>
            <a:r>
              <a:rPr dirty="0" spc="-100">
                <a:latin typeface="微软雅黑"/>
                <a:cs typeface="微软雅黑"/>
              </a:rPr>
              <a:t> </a:t>
            </a:r>
            <a:r>
              <a:rPr dirty="0" spc="-5"/>
              <a:t>基本操作</a:t>
            </a:r>
          </a:p>
        </p:txBody>
      </p:sp>
      <p:sp>
        <p:nvSpPr>
          <p:cNvPr id="7" name="object 7"/>
          <p:cNvSpPr/>
          <p:nvPr/>
        </p:nvSpPr>
        <p:spPr>
          <a:xfrm>
            <a:off x="1014590" y="1465465"/>
            <a:ext cx="5759958" cy="2985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13002" y="1463878"/>
            <a:ext cx="5763260" cy="2988945"/>
          </a:xfrm>
          <a:custGeom>
            <a:avLst/>
            <a:gdLst/>
            <a:ahLst/>
            <a:cxnLst/>
            <a:rect l="l" t="t" r="r" b="b"/>
            <a:pathLst>
              <a:path w="5763259" h="2988945">
                <a:moveTo>
                  <a:pt x="0" y="2988436"/>
                </a:moveTo>
                <a:lnTo>
                  <a:pt x="5763133" y="2988436"/>
                </a:lnTo>
                <a:lnTo>
                  <a:pt x="5763133" y="0"/>
                </a:lnTo>
                <a:lnTo>
                  <a:pt x="0" y="0"/>
                </a:lnTo>
                <a:lnTo>
                  <a:pt x="0" y="2988436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50798" y="1006347"/>
            <a:ext cx="689102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latin typeface="微软雅黑"/>
                <a:cs typeface="微软雅黑"/>
              </a:rPr>
              <a:t>因为网页美工大部分效果图都是利用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PS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（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Photoshop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）</a:t>
            </a:r>
            <a:r>
              <a:rPr dirty="0" sz="1050" spc="-5">
                <a:latin typeface="微软雅黑"/>
                <a:cs typeface="微软雅黑"/>
              </a:rPr>
              <a:t>来做的，所以以后我们大部分切图工作都是在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PS</a:t>
            </a:r>
            <a:r>
              <a:rPr dirty="0" sz="1050" spc="6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里面完成。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盒子模型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05052" y="1040129"/>
            <a:ext cx="5731510" cy="172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页面布局要学习三大核心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, 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盒子模型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,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浮动 和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定位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r>
              <a:rPr dirty="0" sz="1050" spc="-1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学习好盒子模型能非常好的帮助我们布局页面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615690" y="1320546"/>
            <a:ext cx="1025525" cy="2260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25" b="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 b="0">
                <a:solidFill>
                  <a:srgbClr val="252525"/>
                </a:solidFill>
                <a:latin typeface="微软雅黑"/>
                <a:cs typeface="微软雅黑"/>
              </a:rPr>
              <a:t>盒子模型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15690" y="1747266"/>
            <a:ext cx="1290955" cy="1933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58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PS</a:t>
            </a:r>
            <a:r>
              <a:rPr dirty="0" sz="1400" spc="-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基本操作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Wingdings"/>
                <a:cs typeface="Wingdings"/>
              </a:rPr>
              <a:t></a:t>
            </a:r>
            <a:r>
              <a:rPr dirty="0" sz="1400" spc="-615">
                <a:solidFill>
                  <a:srgbClr val="FF0000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综合案例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1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圆角边框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1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盒子阴影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2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文字阴影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综合案例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60169" y="1067308"/>
            <a:ext cx="1383665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案例</a:t>
            </a:r>
            <a:r>
              <a:rPr dirty="0" sz="1400" spc="-5" b="1">
                <a:solidFill>
                  <a:srgbClr val="FF0000"/>
                </a:solidFill>
                <a:latin typeface="微软雅黑"/>
                <a:cs typeface="微软雅黑"/>
              </a:rPr>
              <a:t>1</a:t>
            </a: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：产品模块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0953" y="986980"/>
            <a:ext cx="360248" cy="3597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1651" y="1607718"/>
            <a:ext cx="2189226" cy="3083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12715" y="1607756"/>
            <a:ext cx="2863850" cy="3175635"/>
          </a:xfrm>
          <a:custGeom>
            <a:avLst/>
            <a:gdLst/>
            <a:ahLst/>
            <a:cxnLst/>
            <a:rect l="l" t="t" r="r" b="b"/>
            <a:pathLst>
              <a:path w="2863850" h="3175635">
                <a:moveTo>
                  <a:pt x="0" y="3175254"/>
                </a:moveTo>
                <a:lnTo>
                  <a:pt x="2863722" y="3175254"/>
                </a:lnTo>
                <a:lnTo>
                  <a:pt x="2863722" y="0"/>
                </a:lnTo>
                <a:lnTo>
                  <a:pt x="0" y="0"/>
                </a:lnTo>
                <a:lnTo>
                  <a:pt x="0" y="3175254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199501" y="1815592"/>
            <a:ext cx="520065" cy="227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>
                <a:latin typeface="Calibri"/>
                <a:cs typeface="Calibri"/>
              </a:rPr>
              <a:t>di</a:t>
            </a:r>
            <a:r>
              <a:rPr dirty="0" sz="1350" spc="-110">
                <a:latin typeface="Calibri"/>
                <a:cs typeface="Calibri"/>
              </a:rPr>
              <a:t>v</a:t>
            </a:r>
            <a:r>
              <a:rPr dirty="0" sz="1350" spc="-5">
                <a:latin typeface="Calibri"/>
                <a:cs typeface="Calibri"/>
              </a:rPr>
              <a:t>.</a:t>
            </a:r>
            <a:r>
              <a:rPr dirty="0" sz="1350" spc="5">
                <a:latin typeface="Calibri"/>
                <a:cs typeface="Calibri"/>
              </a:rPr>
              <a:t>b</a:t>
            </a:r>
            <a:r>
              <a:rPr dirty="0" sz="1350" spc="-20">
                <a:latin typeface="Calibri"/>
                <a:cs typeface="Calibri"/>
              </a:rPr>
              <a:t>o</a:t>
            </a:r>
            <a:r>
              <a:rPr dirty="0" sz="1350" spc="5">
                <a:latin typeface="Calibri"/>
                <a:cs typeface="Calibri"/>
              </a:rPr>
              <a:t>x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26731" y="1881251"/>
            <a:ext cx="542925" cy="96520"/>
          </a:xfrm>
          <a:custGeom>
            <a:avLst/>
            <a:gdLst/>
            <a:ahLst/>
            <a:cxnLst/>
            <a:rect l="l" t="t" r="r" b="b"/>
            <a:pathLst>
              <a:path w="542925" h="96519">
                <a:moveTo>
                  <a:pt x="530243" y="48069"/>
                </a:moveTo>
                <a:lnTo>
                  <a:pt x="457200" y="90678"/>
                </a:lnTo>
                <a:lnTo>
                  <a:pt x="456692" y="92582"/>
                </a:lnTo>
                <a:lnTo>
                  <a:pt x="458470" y="95631"/>
                </a:lnTo>
                <a:lnTo>
                  <a:pt x="460375" y="96138"/>
                </a:lnTo>
                <a:lnTo>
                  <a:pt x="537361" y="51181"/>
                </a:lnTo>
                <a:lnTo>
                  <a:pt x="536448" y="51181"/>
                </a:lnTo>
                <a:lnTo>
                  <a:pt x="536448" y="50800"/>
                </a:lnTo>
                <a:lnTo>
                  <a:pt x="534924" y="50800"/>
                </a:lnTo>
                <a:lnTo>
                  <a:pt x="530243" y="48069"/>
                </a:lnTo>
                <a:close/>
              </a:path>
              <a:path w="542925" h="96519">
                <a:moveTo>
                  <a:pt x="524691" y="44831"/>
                </a:moveTo>
                <a:lnTo>
                  <a:pt x="0" y="44831"/>
                </a:lnTo>
                <a:lnTo>
                  <a:pt x="0" y="51181"/>
                </a:lnTo>
                <a:lnTo>
                  <a:pt x="524909" y="51181"/>
                </a:lnTo>
                <a:lnTo>
                  <a:pt x="530243" y="48069"/>
                </a:lnTo>
                <a:lnTo>
                  <a:pt x="524691" y="44831"/>
                </a:lnTo>
                <a:close/>
              </a:path>
              <a:path w="542925" h="96519">
                <a:moveTo>
                  <a:pt x="537346" y="44831"/>
                </a:moveTo>
                <a:lnTo>
                  <a:pt x="536448" y="44831"/>
                </a:lnTo>
                <a:lnTo>
                  <a:pt x="536448" y="51181"/>
                </a:lnTo>
                <a:lnTo>
                  <a:pt x="537361" y="51181"/>
                </a:lnTo>
                <a:lnTo>
                  <a:pt x="542798" y="48006"/>
                </a:lnTo>
                <a:lnTo>
                  <a:pt x="537346" y="44831"/>
                </a:lnTo>
                <a:close/>
              </a:path>
              <a:path w="542925" h="96519">
                <a:moveTo>
                  <a:pt x="534924" y="45338"/>
                </a:moveTo>
                <a:lnTo>
                  <a:pt x="530243" y="48069"/>
                </a:lnTo>
                <a:lnTo>
                  <a:pt x="534924" y="50800"/>
                </a:lnTo>
                <a:lnTo>
                  <a:pt x="534924" y="45338"/>
                </a:lnTo>
                <a:close/>
              </a:path>
              <a:path w="542925" h="96519">
                <a:moveTo>
                  <a:pt x="536448" y="45338"/>
                </a:moveTo>
                <a:lnTo>
                  <a:pt x="534924" y="45338"/>
                </a:lnTo>
                <a:lnTo>
                  <a:pt x="534924" y="50800"/>
                </a:lnTo>
                <a:lnTo>
                  <a:pt x="536448" y="50800"/>
                </a:lnTo>
                <a:lnTo>
                  <a:pt x="536448" y="45338"/>
                </a:lnTo>
                <a:close/>
              </a:path>
              <a:path w="542925" h="96519">
                <a:moveTo>
                  <a:pt x="460375" y="0"/>
                </a:moveTo>
                <a:lnTo>
                  <a:pt x="458470" y="508"/>
                </a:lnTo>
                <a:lnTo>
                  <a:pt x="456692" y="3556"/>
                </a:lnTo>
                <a:lnTo>
                  <a:pt x="457200" y="5461"/>
                </a:lnTo>
                <a:lnTo>
                  <a:pt x="530243" y="48069"/>
                </a:lnTo>
                <a:lnTo>
                  <a:pt x="534924" y="45338"/>
                </a:lnTo>
                <a:lnTo>
                  <a:pt x="536448" y="45338"/>
                </a:lnTo>
                <a:lnTo>
                  <a:pt x="536448" y="44831"/>
                </a:lnTo>
                <a:lnTo>
                  <a:pt x="537346" y="44831"/>
                </a:lnTo>
                <a:lnTo>
                  <a:pt x="46037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83073" y="1668017"/>
            <a:ext cx="2723515" cy="1246505"/>
          </a:xfrm>
          <a:custGeom>
            <a:avLst/>
            <a:gdLst/>
            <a:ahLst/>
            <a:cxnLst/>
            <a:rect l="l" t="t" r="r" b="b"/>
            <a:pathLst>
              <a:path w="2723515" h="1246505">
                <a:moveTo>
                  <a:pt x="0" y="1245997"/>
                </a:moveTo>
                <a:lnTo>
                  <a:pt x="2723133" y="1245997"/>
                </a:lnTo>
                <a:lnTo>
                  <a:pt x="2723133" y="0"/>
                </a:lnTo>
                <a:lnTo>
                  <a:pt x="0" y="0"/>
                </a:lnTo>
                <a:lnTo>
                  <a:pt x="0" y="124599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783073" y="1668017"/>
            <a:ext cx="2723515" cy="1246505"/>
          </a:xfrm>
          <a:custGeom>
            <a:avLst/>
            <a:gdLst/>
            <a:ahLst/>
            <a:cxnLst/>
            <a:rect l="l" t="t" r="r" b="b"/>
            <a:pathLst>
              <a:path w="2723515" h="1246505">
                <a:moveTo>
                  <a:pt x="0" y="1245997"/>
                </a:moveTo>
                <a:lnTo>
                  <a:pt x="2723133" y="1245997"/>
                </a:lnTo>
                <a:lnTo>
                  <a:pt x="2723133" y="0"/>
                </a:lnTo>
                <a:lnTo>
                  <a:pt x="0" y="0"/>
                </a:lnTo>
                <a:lnTo>
                  <a:pt x="0" y="1245997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42180" y="2242947"/>
            <a:ext cx="470534" cy="96520"/>
          </a:xfrm>
          <a:custGeom>
            <a:avLst/>
            <a:gdLst/>
            <a:ahLst/>
            <a:cxnLst/>
            <a:rect l="l" t="t" r="r" b="b"/>
            <a:pathLst>
              <a:path w="470535" h="96519">
                <a:moveTo>
                  <a:pt x="82423" y="0"/>
                </a:moveTo>
                <a:lnTo>
                  <a:pt x="0" y="48132"/>
                </a:lnTo>
                <a:lnTo>
                  <a:pt x="82423" y="96138"/>
                </a:lnTo>
                <a:lnTo>
                  <a:pt x="84328" y="95630"/>
                </a:lnTo>
                <a:lnTo>
                  <a:pt x="86106" y="92582"/>
                </a:lnTo>
                <a:lnTo>
                  <a:pt x="85598" y="90677"/>
                </a:lnTo>
                <a:lnTo>
                  <a:pt x="18106" y="51307"/>
                </a:lnTo>
                <a:lnTo>
                  <a:pt x="6223" y="51307"/>
                </a:lnTo>
                <a:lnTo>
                  <a:pt x="6223" y="44957"/>
                </a:lnTo>
                <a:lnTo>
                  <a:pt x="17888" y="44957"/>
                </a:lnTo>
                <a:lnTo>
                  <a:pt x="85598" y="5460"/>
                </a:lnTo>
                <a:lnTo>
                  <a:pt x="86106" y="3555"/>
                </a:lnTo>
                <a:lnTo>
                  <a:pt x="84328" y="507"/>
                </a:lnTo>
                <a:lnTo>
                  <a:pt x="82423" y="0"/>
                </a:lnTo>
                <a:close/>
              </a:path>
              <a:path w="470535" h="96519">
                <a:moveTo>
                  <a:pt x="17888" y="44957"/>
                </a:moveTo>
                <a:lnTo>
                  <a:pt x="6223" y="44957"/>
                </a:lnTo>
                <a:lnTo>
                  <a:pt x="6223" y="51307"/>
                </a:lnTo>
                <a:lnTo>
                  <a:pt x="18106" y="51307"/>
                </a:lnTo>
                <a:lnTo>
                  <a:pt x="17235" y="50800"/>
                </a:lnTo>
                <a:lnTo>
                  <a:pt x="7874" y="50800"/>
                </a:lnTo>
                <a:lnTo>
                  <a:pt x="7874" y="45338"/>
                </a:lnTo>
                <a:lnTo>
                  <a:pt x="17235" y="45338"/>
                </a:lnTo>
                <a:lnTo>
                  <a:pt x="17888" y="44957"/>
                </a:lnTo>
                <a:close/>
              </a:path>
              <a:path w="470535" h="96519">
                <a:moveTo>
                  <a:pt x="470535" y="44957"/>
                </a:moveTo>
                <a:lnTo>
                  <a:pt x="17888" y="44957"/>
                </a:lnTo>
                <a:lnTo>
                  <a:pt x="12554" y="48069"/>
                </a:lnTo>
                <a:lnTo>
                  <a:pt x="18106" y="51307"/>
                </a:lnTo>
                <a:lnTo>
                  <a:pt x="470535" y="51307"/>
                </a:lnTo>
                <a:lnTo>
                  <a:pt x="470535" y="44957"/>
                </a:lnTo>
                <a:close/>
              </a:path>
              <a:path w="470535" h="96519">
                <a:moveTo>
                  <a:pt x="7874" y="45338"/>
                </a:moveTo>
                <a:lnTo>
                  <a:pt x="7874" y="50800"/>
                </a:lnTo>
                <a:lnTo>
                  <a:pt x="12554" y="48069"/>
                </a:lnTo>
                <a:lnTo>
                  <a:pt x="7874" y="45338"/>
                </a:lnTo>
                <a:close/>
              </a:path>
              <a:path w="470535" h="96519">
                <a:moveTo>
                  <a:pt x="12554" y="48069"/>
                </a:moveTo>
                <a:lnTo>
                  <a:pt x="7874" y="50800"/>
                </a:lnTo>
                <a:lnTo>
                  <a:pt x="17235" y="50800"/>
                </a:lnTo>
                <a:lnTo>
                  <a:pt x="12554" y="48069"/>
                </a:lnTo>
                <a:close/>
              </a:path>
              <a:path w="470535" h="96519">
                <a:moveTo>
                  <a:pt x="17235" y="45338"/>
                </a:moveTo>
                <a:lnTo>
                  <a:pt x="7874" y="45338"/>
                </a:lnTo>
                <a:lnTo>
                  <a:pt x="12554" y="48069"/>
                </a:lnTo>
                <a:lnTo>
                  <a:pt x="17235" y="4533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939921" y="2177288"/>
            <a:ext cx="286385" cy="227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5">
                <a:latin typeface="Calibri"/>
                <a:cs typeface="Calibri"/>
              </a:rPr>
              <a:t>img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43728" y="3386239"/>
            <a:ext cx="2452370" cy="311785"/>
          </a:xfrm>
          <a:custGeom>
            <a:avLst/>
            <a:gdLst/>
            <a:ahLst/>
            <a:cxnLst/>
            <a:rect l="l" t="t" r="r" b="b"/>
            <a:pathLst>
              <a:path w="2452370" h="311785">
                <a:moveTo>
                  <a:pt x="0" y="311492"/>
                </a:moveTo>
                <a:lnTo>
                  <a:pt x="2452370" y="311492"/>
                </a:lnTo>
                <a:lnTo>
                  <a:pt x="2452370" y="0"/>
                </a:lnTo>
                <a:lnTo>
                  <a:pt x="0" y="0"/>
                </a:lnTo>
                <a:lnTo>
                  <a:pt x="0" y="31149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943728" y="3386239"/>
            <a:ext cx="2452370" cy="311785"/>
          </a:xfrm>
          <a:custGeom>
            <a:avLst/>
            <a:gdLst/>
            <a:ahLst/>
            <a:cxnLst/>
            <a:rect l="l" t="t" r="r" b="b"/>
            <a:pathLst>
              <a:path w="2452370" h="311785">
                <a:moveTo>
                  <a:pt x="0" y="311492"/>
                </a:moveTo>
                <a:lnTo>
                  <a:pt x="2452370" y="311492"/>
                </a:lnTo>
                <a:lnTo>
                  <a:pt x="2452370" y="0"/>
                </a:lnTo>
                <a:lnTo>
                  <a:pt x="0" y="0"/>
                </a:lnTo>
                <a:lnTo>
                  <a:pt x="0" y="311492"/>
                </a:lnTo>
                <a:close/>
              </a:path>
            </a:pathLst>
          </a:custGeom>
          <a:ln w="12699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312411" y="3490595"/>
            <a:ext cx="471170" cy="96520"/>
          </a:xfrm>
          <a:custGeom>
            <a:avLst/>
            <a:gdLst/>
            <a:ahLst/>
            <a:cxnLst/>
            <a:rect l="l" t="t" r="r" b="b"/>
            <a:pathLst>
              <a:path w="471170" h="96520">
                <a:moveTo>
                  <a:pt x="82423" y="0"/>
                </a:moveTo>
                <a:lnTo>
                  <a:pt x="81025" y="888"/>
                </a:lnTo>
                <a:lnTo>
                  <a:pt x="0" y="48132"/>
                </a:lnTo>
                <a:lnTo>
                  <a:pt x="81025" y="95376"/>
                </a:lnTo>
                <a:lnTo>
                  <a:pt x="82423" y="96265"/>
                </a:lnTo>
                <a:lnTo>
                  <a:pt x="84454" y="95757"/>
                </a:lnTo>
                <a:lnTo>
                  <a:pt x="86233" y="92709"/>
                </a:lnTo>
                <a:lnTo>
                  <a:pt x="85725" y="90677"/>
                </a:lnTo>
                <a:lnTo>
                  <a:pt x="18233" y="51307"/>
                </a:lnTo>
                <a:lnTo>
                  <a:pt x="6350" y="51307"/>
                </a:lnTo>
                <a:lnTo>
                  <a:pt x="6350" y="44957"/>
                </a:lnTo>
                <a:lnTo>
                  <a:pt x="18233" y="44957"/>
                </a:lnTo>
                <a:lnTo>
                  <a:pt x="85725" y="5587"/>
                </a:lnTo>
                <a:lnTo>
                  <a:pt x="86233" y="3555"/>
                </a:lnTo>
                <a:lnTo>
                  <a:pt x="84454" y="507"/>
                </a:lnTo>
                <a:lnTo>
                  <a:pt x="82423" y="0"/>
                </a:lnTo>
                <a:close/>
              </a:path>
              <a:path w="471170" h="96520">
                <a:moveTo>
                  <a:pt x="18233" y="44957"/>
                </a:moveTo>
                <a:lnTo>
                  <a:pt x="6350" y="44957"/>
                </a:lnTo>
                <a:lnTo>
                  <a:pt x="6350" y="51307"/>
                </a:lnTo>
                <a:lnTo>
                  <a:pt x="18233" y="51307"/>
                </a:lnTo>
                <a:lnTo>
                  <a:pt x="17580" y="50926"/>
                </a:lnTo>
                <a:lnTo>
                  <a:pt x="8000" y="50926"/>
                </a:lnTo>
                <a:lnTo>
                  <a:pt x="8000" y="45338"/>
                </a:lnTo>
                <a:lnTo>
                  <a:pt x="17580" y="45338"/>
                </a:lnTo>
                <a:lnTo>
                  <a:pt x="18233" y="44957"/>
                </a:lnTo>
                <a:close/>
              </a:path>
              <a:path w="471170" h="96520">
                <a:moveTo>
                  <a:pt x="470662" y="44957"/>
                </a:moveTo>
                <a:lnTo>
                  <a:pt x="18233" y="44957"/>
                </a:lnTo>
                <a:lnTo>
                  <a:pt x="12790" y="48132"/>
                </a:lnTo>
                <a:lnTo>
                  <a:pt x="18233" y="51307"/>
                </a:lnTo>
                <a:lnTo>
                  <a:pt x="470662" y="51307"/>
                </a:lnTo>
                <a:lnTo>
                  <a:pt x="470662" y="44957"/>
                </a:lnTo>
                <a:close/>
              </a:path>
              <a:path w="471170" h="96520">
                <a:moveTo>
                  <a:pt x="8000" y="45338"/>
                </a:moveTo>
                <a:lnTo>
                  <a:pt x="8000" y="50926"/>
                </a:lnTo>
                <a:lnTo>
                  <a:pt x="12790" y="48132"/>
                </a:lnTo>
                <a:lnTo>
                  <a:pt x="8000" y="45338"/>
                </a:lnTo>
                <a:close/>
              </a:path>
              <a:path w="471170" h="96520">
                <a:moveTo>
                  <a:pt x="12790" y="48132"/>
                </a:moveTo>
                <a:lnTo>
                  <a:pt x="8000" y="50926"/>
                </a:lnTo>
                <a:lnTo>
                  <a:pt x="17580" y="50926"/>
                </a:lnTo>
                <a:lnTo>
                  <a:pt x="12790" y="48132"/>
                </a:lnTo>
                <a:close/>
              </a:path>
              <a:path w="471170" h="96520">
                <a:moveTo>
                  <a:pt x="17580" y="45338"/>
                </a:moveTo>
                <a:lnTo>
                  <a:pt x="8000" y="45338"/>
                </a:lnTo>
                <a:lnTo>
                  <a:pt x="12790" y="48132"/>
                </a:lnTo>
                <a:lnTo>
                  <a:pt x="17580" y="4533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510788" y="3414521"/>
            <a:ext cx="632460" cy="227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>
                <a:latin typeface="Calibri"/>
                <a:cs typeface="Calibri"/>
              </a:rPr>
              <a:t>p</a:t>
            </a:r>
            <a:r>
              <a:rPr dirty="0" sz="1350">
                <a:latin typeface="Calibri"/>
                <a:cs typeface="Calibri"/>
              </a:rPr>
              <a:t>.</a:t>
            </a:r>
            <a:r>
              <a:rPr dirty="0" sz="1350" spc="-5">
                <a:latin typeface="Calibri"/>
                <a:cs typeface="Calibri"/>
              </a:rPr>
              <a:t>rev</a:t>
            </a:r>
            <a:r>
              <a:rPr dirty="0" sz="1350">
                <a:latin typeface="Calibri"/>
                <a:cs typeface="Calibri"/>
              </a:rPr>
              <a:t>i</a:t>
            </a:r>
            <a:r>
              <a:rPr dirty="0" sz="1350" spc="-10">
                <a:latin typeface="Calibri"/>
                <a:cs typeface="Calibri"/>
              </a:rPr>
              <a:t>e</a:t>
            </a:r>
            <a:r>
              <a:rPr dirty="0" sz="1350" spc="10">
                <a:latin typeface="Calibri"/>
                <a:cs typeface="Calibri"/>
              </a:rPr>
              <a:t>w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948554" y="3980815"/>
            <a:ext cx="2452370" cy="156210"/>
          </a:xfrm>
          <a:custGeom>
            <a:avLst/>
            <a:gdLst/>
            <a:ahLst/>
            <a:cxnLst/>
            <a:rect l="l" t="t" r="r" b="b"/>
            <a:pathLst>
              <a:path w="2452370" h="156210">
                <a:moveTo>
                  <a:pt x="0" y="155752"/>
                </a:moveTo>
                <a:lnTo>
                  <a:pt x="2452370" y="155752"/>
                </a:lnTo>
                <a:lnTo>
                  <a:pt x="2452370" y="0"/>
                </a:lnTo>
                <a:lnTo>
                  <a:pt x="0" y="0"/>
                </a:lnTo>
                <a:lnTo>
                  <a:pt x="0" y="15575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948554" y="3980815"/>
            <a:ext cx="2452370" cy="156210"/>
          </a:xfrm>
          <a:custGeom>
            <a:avLst/>
            <a:gdLst/>
            <a:ahLst/>
            <a:cxnLst/>
            <a:rect l="l" t="t" r="r" b="b"/>
            <a:pathLst>
              <a:path w="2452370" h="156210">
                <a:moveTo>
                  <a:pt x="0" y="155752"/>
                </a:moveTo>
                <a:lnTo>
                  <a:pt x="2452370" y="155752"/>
                </a:lnTo>
                <a:lnTo>
                  <a:pt x="2452370" y="0"/>
                </a:lnTo>
                <a:lnTo>
                  <a:pt x="0" y="0"/>
                </a:lnTo>
                <a:lnTo>
                  <a:pt x="0" y="155752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380357" y="4010621"/>
            <a:ext cx="470534" cy="96520"/>
          </a:xfrm>
          <a:custGeom>
            <a:avLst/>
            <a:gdLst/>
            <a:ahLst/>
            <a:cxnLst/>
            <a:rect l="l" t="t" r="r" b="b"/>
            <a:pathLst>
              <a:path w="470535" h="96520">
                <a:moveTo>
                  <a:pt x="82422" y="0"/>
                </a:moveTo>
                <a:lnTo>
                  <a:pt x="0" y="48069"/>
                </a:lnTo>
                <a:lnTo>
                  <a:pt x="82422" y="96151"/>
                </a:lnTo>
                <a:lnTo>
                  <a:pt x="84327" y="95643"/>
                </a:lnTo>
                <a:lnTo>
                  <a:pt x="86105" y="92608"/>
                </a:lnTo>
                <a:lnTo>
                  <a:pt x="85597" y="90665"/>
                </a:lnTo>
                <a:lnTo>
                  <a:pt x="18019" y="51244"/>
                </a:lnTo>
                <a:lnTo>
                  <a:pt x="6222" y="51244"/>
                </a:lnTo>
                <a:lnTo>
                  <a:pt x="6222" y="44894"/>
                </a:lnTo>
                <a:lnTo>
                  <a:pt x="18022" y="44894"/>
                </a:lnTo>
                <a:lnTo>
                  <a:pt x="85597" y="5486"/>
                </a:lnTo>
                <a:lnTo>
                  <a:pt x="86105" y="3543"/>
                </a:lnTo>
                <a:lnTo>
                  <a:pt x="84327" y="507"/>
                </a:lnTo>
                <a:lnTo>
                  <a:pt x="82422" y="0"/>
                </a:lnTo>
                <a:close/>
              </a:path>
              <a:path w="470535" h="96520">
                <a:moveTo>
                  <a:pt x="18022" y="44894"/>
                </a:moveTo>
                <a:lnTo>
                  <a:pt x="6222" y="44894"/>
                </a:lnTo>
                <a:lnTo>
                  <a:pt x="6222" y="51244"/>
                </a:lnTo>
                <a:lnTo>
                  <a:pt x="18019" y="51244"/>
                </a:lnTo>
                <a:lnTo>
                  <a:pt x="17279" y="50812"/>
                </a:lnTo>
                <a:lnTo>
                  <a:pt x="7873" y="50812"/>
                </a:lnTo>
                <a:lnTo>
                  <a:pt x="7873" y="45326"/>
                </a:lnTo>
                <a:lnTo>
                  <a:pt x="17281" y="45326"/>
                </a:lnTo>
                <a:lnTo>
                  <a:pt x="18022" y="44894"/>
                </a:lnTo>
                <a:close/>
              </a:path>
              <a:path w="470535" h="96520">
                <a:moveTo>
                  <a:pt x="470534" y="44894"/>
                </a:moveTo>
                <a:lnTo>
                  <a:pt x="18022" y="44894"/>
                </a:lnTo>
                <a:lnTo>
                  <a:pt x="12577" y="48069"/>
                </a:lnTo>
                <a:lnTo>
                  <a:pt x="18019" y="51244"/>
                </a:lnTo>
                <a:lnTo>
                  <a:pt x="470534" y="51244"/>
                </a:lnTo>
                <a:lnTo>
                  <a:pt x="470534" y="44894"/>
                </a:lnTo>
                <a:close/>
              </a:path>
              <a:path w="470535" h="96520">
                <a:moveTo>
                  <a:pt x="7873" y="45326"/>
                </a:moveTo>
                <a:lnTo>
                  <a:pt x="7873" y="50812"/>
                </a:lnTo>
                <a:lnTo>
                  <a:pt x="12577" y="48069"/>
                </a:lnTo>
                <a:lnTo>
                  <a:pt x="7873" y="45326"/>
                </a:lnTo>
                <a:close/>
              </a:path>
              <a:path w="470535" h="96520">
                <a:moveTo>
                  <a:pt x="12577" y="48069"/>
                </a:moveTo>
                <a:lnTo>
                  <a:pt x="7873" y="50812"/>
                </a:lnTo>
                <a:lnTo>
                  <a:pt x="17279" y="50812"/>
                </a:lnTo>
                <a:lnTo>
                  <a:pt x="12577" y="48069"/>
                </a:lnTo>
                <a:close/>
              </a:path>
              <a:path w="470535" h="96520">
                <a:moveTo>
                  <a:pt x="17281" y="45326"/>
                </a:moveTo>
                <a:lnTo>
                  <a:pt x="7873" y="45326"/>
                </a:lnTo>
                <a:lnTo>
                  <a:pt x="12577" y="48069"/>
                </a:lnTo>
                <a:lnTo>
                  <a:pt x="17281" y="4532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401948" y="3945788"/>
            <a:ext cx="909319" cy="227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25">
                <a:latin typeface="Calibri"/>
                <a:cs typeface="Calibri"/>
              </a:rPr>
              <a:t>div.</a:t>
            </a:r>
            <a:r>
              <a:rPr dirty="0" sz="1350" spc="-80">
                <a:latin typeface="Calibri"/>
                <a:cs typeface="Calibri"/>
              </a:rPr>
              <a:t> </a:t>
            </a:r>
            <a:r>
              <a:rPr dirty="0" sz="1350" spc="5">
                <a:latin typeface="Calibri"/>
                <a:cs typeface="Calibri"/>
              </a:rPr>
              <a:t>appraise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958588" y="4334192"/>
            <a:ext cx="2452370" cy="297180"/>
          </a:xfrm>
          <a:custGeom>
            <a:avLst/>
            <a:gdLst/>
            <a:ahLst/>
            <a:cxnLst/>
            <a:rect l="l" t="t" r="r" b="b"/>
            <a:pathLst>
              <a:path w="2452370" h="297179">
                <a:moveTo>
                  <a:pt x="0" y="297053"/>
                </a:moveTo>
                <a:lnTo>
                  <a:pt x="2452369" y="297053"/>
                </a:lnTo>
                <a:lnTo>
                  <a:pt x="2452369" y="0"/>
                </a:lnTo>
                <a:lnTo>
                  <a:pt x="0" y="0"/>
                </a:lnTo>
                <a:lnTo>
                  <a:pt x="0" y="29705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958588" y="4334192"/>
            <a:ext cx="2452370" cy="297180"/>
          </a:xfrm>
          <a:custGeom>
            <a:avLst/>
            <a:gdLst/>
            <a:ahLst/>
            <a:cxnLst/>
            <a:rect l="l" t="t" r="r" b="b"/>
            <a:pathLst>
              <a:path w="2452370" h="297179">
                <a:moveTo>
                  <a:pt x="0" y="297053"/>
                </a:moveTo>
                <a:lnTo>
                  <a:pt x="2452369" y="297053"/>
                </a:lnTo>
                <a:lnTo>
                  <a:pt x="2452369" y="0"/>
                </a:lnTo>
                <a:lnTo>
                  <a:pt x="0" y="0"/>
                </a:lnTo>
                <a:lnTo>
                  <a:pt x="0" y="297053"/>
                </a:lnTo>
                <a:close/>
              </a:path>
            </a:pathLst>
          </a:custGeom>
          <a:ln w="12699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431410" y="4422381"/>
            <a:ext cx="470534" cy="96520"/>
          </a:xfrm>
          <a:custGeom>
            <a:avLst/>
            <a:gdLst/>
            <a:ahLst/>
            <a:cxnLst/>
            <a:rect l="l" t="t" r="r" b="b"/>
            <a:pathLst>
              <a:path w="470535" h="96520">
                <a:moveTo>
                  <a:pt x="82296" y="0"/>
                </a:moveTo>
                <a:lnTo>
                  <a:pt x="80899" y="876"/>
                </a:lnTo>
                <a:lnTo>
                  <a:pt x="0" y="48069"/>
                </a:lnTo>
                <a:lnTo>
                  <a:pt x="80899" y="95262"/>
                </a:lnTo>
                <a:lnTo>
                  <a:pt x="82296" y="96151"/>
                </a:lnTo>
                <a:lnTo>
                  <a:pt x="84327" y="95631"/>
                </a:lnTo>
                <a:lnTo>
                  <a:pt x="86105" y="92608"/>
                </a:lnTo>
                <a:lnTo>
                  <a:pt x="85598" y="90665"/>
                </a:lnTo>
                <a:lnTo>
                  <a:pt x="18019" y="51244"/>
                </a:lnTo>
                <a:lnTo>
                  <a:pt x="6223" y="51244"/>
                </a:lnTo>
                <a:lnTo>
                  <a:pt x="6223" y="44894"/>
                </a:lnTo>
                <a:lnTo>
                  <a:pt x="18019" y="44894"/>
                </a:lnTo>
                <a:lnTo>
                  <a:pt x="85598" y="5473"/>
                </a:lnTo>
                <a:lnTo>
                  <a:pt x="86105" y="3530"/>
                </a:lnTo>
                <a:lnTo>
                  <a:pt x="84327" y="508"/>
                </a:lnTo>
                <a:lnTo>
                  <a:pt x="82296" y="0"/>
                </a:lnTo>
                <a:close/>
              </a:path>
              <a:path w="470535" h="96520">
                <a:moveTo>
                  <a:pt x="18019" y="44894"/>
                </a:moveTo>
                <a:lnTo>
                  <a:pt x="6223" y="44894"/>
                </a:lnTo>
                <a:lnTo>
                  <a:pt x="6223" y="51244"/>
                </a:lnTo>
                <a:lnTo>
                  <a:pt x="18019" y="51244"/>
                </a:lnTo>
                <a:lnTo>
                  <a:pt x="17279" y="50812"/>
                </a:lnTo>
                <a:lnTo>
                  <a:pt x="7874" y="50812"/>
                </a:lnTo>
                <a:lnTo>
                  <a:pt x="7874" y="45326"/>
                </a:lnTo>
                <a:lnTo>
                  <a:pt x="17279" y="45326"/>
                </a:lnTo>
                <a:lnTo>
                  <a:pt x="18019" y="44894"/>
                </a:lnTo>
                <a:close/>
              </a:path>
              <a:path w="470535" h="96520">
                <a:moveTo>
                  <a:pt x="470535" y="44894"/>
                </a:moveTo>
                <a:lnTo>
                  <a:pt x="18019" y="44894"/>
                </a:lnTo>
                <a:lnTo>
                  <a:pt x="12576" y="48069"/>
                </a:lnTo>
                <a:lnTo>
                  <a:pt x="18019" y="51244"/>
                </a:lnTo>
                <a:lnTo>
                  <a:pt x="470535" y="51244"/>
                </a:lnTo>
                <a:lnTo>
                  <a:pt x="470535" y="44894"/>
                </a:lnTo>
                <a:close/>
              </a:path>
              <a:path w="470535" h="96520">
                <a:moveTo>
                  <a:pt x="7874" y="45326"/>
                </a:moveTo>
                <a:lnTo>
                  <a:pt x="7874" y="50812"/>
                </a:lnTo>
                <a:lnTo>
                  <a:pt x="12576" y="48069"/>
                </a:lnTo>
                <a:lnTo>
                  <a:pt x="7874" y="45326"/>
                </a:lnTo>
                <a:close/>
              </a:path>
              <a:path w="470535" h="96520">
                <a:moveTo>
                  <a:pt x="12576" y="48069"/>
                </a:moveTo>
                <a:lnTo>
                  <a:pt x="7874" y="50812"/>
                </a:lnTo>
                <a:lnTo>
                  <a:pt x="17279" y="50812"/>
                </a:lnTo>
                <a:lnTo>
                  <a:pt x="12576" y="48069"/>
                </a:lnTo>
                <a:close/>
              </a:path>
              <a:path w="470535" h="96520">
                <a:moveTo>
                  <a:pt x="17279" y="45326"/>
                </a:moveTo>
                <a:lnTo>
                  <a:pt x="7874" y="45326"/>
                </a:lnTo>
                <a:lnTo>
                  <a:pt x="12576" y="48069"/>
                </a:lnTo>
                <a:lnTo>
                  <a:pt x="17279" y="4532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717163" y="4357573"/>
            <a:ext cx="577850" cy="227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25">
                <a:latin typeface="Calibri"/>
                <a:cs typeface="Calibri"/>
              </a:rPr>
              <a:t>div.</a:t>
            </a:r>
            <a:r>
              <a:rPr dirty="0" sz="1350" spc="-75">
                <a:latin typeface="Calibri"/>
                <a:cs typeface="Calibri"/>
              </a:rPr>
              <a:t> </a:t>
            </a:r>
            <a:r>
              <a:rPr dirty="0" sz="1350" spc="-5">
                <a:latin typeface="Calibri"/>
                <a:cs typeface="Calibri"/>
              </a:rPr>
              <a:t>info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综合案例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8347" y="1030985"/>
            <a:ext cx="5900420" cy="33578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微软雅黑"/>
                <a:cs typeface="微软雅黑"/>
              </a:rPr>
              <a:t>Pink</a:t>
            </a:r>
            <a:r>
              <a:rPr dirty="0" sz="1400" spc="-90" b="1">
                <a:latin typeface="微软雅黑"/>
                <a:cs typeface="微软雅黑"/>
              </a:rPr>
              <a:t> </a:t>
            </a:r>
            <a:r>
              <a:rPr dirty="0" sz="1400" b="1">
                <a:latin typeface="微软雅黑"/>
                <a:cs typeface="微软雅黑"/>
              </a:rPr>
              <a:t>老师总结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solidFill>
                  <a:srgbClr val="FF0000"/>
                </a:solidFill>
                <a:latin typeface="微软雅黑"/>
                <a:cs typeface="微软雅黑"/>
              </a:rPr>
              <a:t>1.</a:t>
            </a:r>
            <a:r>
              <a:rPr dirty="0" sz="1100" spc="-8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100">
                <a:solidFill>
                  <a:srgbClr val="FF0000"/>
                </a:solidFill>
                <a:latin typeface="微软雅黑"/>
                <a:cs typeface="微软雅黑"/>
              </a:rPr>
              <a:t>布局为啥用不同盒子</a:t>
            </a:r>
            <a:r>
              <a:rPr dirty="0" sz="1100">
                <a:solidFill>
                  <a:srgbClr val="FF0000"/>
                </a:solidFill>
                <a:latin typeface="微软雅黑"/>
                <a:cs typeface="微软雅黑"/>
              </a:rPr>
              <a:t>,</a:t>
            </a:r>
            <a:r>
              <a:rPr dirty="0" sz="1100">
                <a:solidFill>
                  <a:srgbClr val="FF0000"/>
                </a:solidFill>
                <a:latin typeface="微软雅黑"/>
                <a:cs typeface="微软雅黑"/>
              </a:rPr>
              <a:t>我只想用</a:t>
            </a:r>
            <a:r>
              <a:rPr dirty="0" sz="1100">
                <a:solidFill>
                  <a:srgbClr val="FF0000"/>
                </a:solidFill>
                <a:latin typeface="微软雅黑"/>
                <a:cs typeface="微软雅黑"/>
              </a:rPr>
              <a:t>div</a:t>
            </a:r>
            <a:r>
              <a:rPr dirty="0" sz="1100">
                <a:solidFill>
                  <a:srgbClr val="FF0000"/>
                </a:solidFill>
                <a:latin typeface="微软雅黑"/>
                <a:cs typeface="微软雅黑"/>
              </a:rPr>
              <a:t>？</a:t>
            </a:r>
            <a:endParaRPr sz="1100">
              <a:latin typeface="微软雅黑"/>
              <a:cs typeface="微软雅黑"/>
            </a:endParaRPr>
          </a:p>
          <a:p>
            <a:pPr marL="12700" marR="396875">
              <a:lnSpc>
                <a:spcPct val="210900"/>
              </a:lnSpc>
            </a:pPr>
            <a:r>
              <a:rPr dirty="0" sz="1100">
                <a:latin typeface="微软雅黑"/>
                <a:cs typeface="微软雅黑"/>
              </a:rPr>
              <a:t>标签都是有语义的</a:t>
            </a:r>
            <a:r>
              <a:rPr dirty="0" sz="1100">
                <a:latin typeface="微软雅黑"/>
                <a:cs typeface="微软雅黑"/>
              </a:rPr>
              <a:t>,</a:t>
            </a:r>
            <a:r>
              <a:rPr dirty="0" sz="1100" spc="-40">
                <a:latin typeface="微软雅黑"/>
                <a:cs typeface="微软雅黑"/>
              </a:rPr>
              <a:t> </a:t>
            </a:r>
            <a:r>
              <a:rPr dirty="0" sz="1100">
                <a:latin typeface="微软雅黑"/>
                <a:cs typeface="微软雅黑"/>
              </a:rPr>
              <a:t>合理的地方用合理的标签。比如产品标题</a:t>
            </a:r>
            <a:r>
              <a:rPr dirty="0" sz="1100" spc="-50">
                <a:latin typeface="微软雅黑"/>
                <a:cs typeface="微软雅黑"/>
              </a:rPr>
              <a:t> </a:t>
            </a:r>
            <a:r>
              <a:rPr dirty="0" sz="1100">
                <a:latin typeface="微软雅黑"/>
                <a:cs typeface="微软雅黑"/>
              </a:rPr>
              <a:t>就用 </a:t>
            </a:r>
            <a:r>
              <a:rPr dirty="0" sz="1100">
                <a:latin typeface="微软雅黑"/>
                <a:cs typeface="微软雅黑"/>
              </a:rPr>
              <a:t>h,</a:t>
            </a:r>
            <a:r>
              <a:rPr dirty="0" sz="1100" spc="310">
                <a:latin typeface="微软雅黑"/>
                <a:cs typeface="微软雅黑"/>
              </a:rPr>
              <a:t> </a:t>
            </a:r>
            <a:r>
              <a:rPr dirty="0" sz="1100">
                <a:latin typeface="微软雅黑"/>
                <a:cs typeface="微软雅黑"/>
              </a:rPr>
              <a:t>大量文字段落就用</a:t>
            </a:r>
            <a:r>
              <a:rPr dirty="0" sz="1100">
                <a:latin typeface="微软雅黑"/>
                <a:cs typeface="微软雅黑"/>
              </a:rPr>
              <a:t>p </a:t>
            </a:r>
            <a:r>
              <a:rPr dirty="0" sz="1100" spc="-225">
                <a:latin typeface="微软雅黑"/>
                <a:cs typeface="微软雅黑"/>
              </a:rPr>
              <a:t> </a:t>
            </a:r>
            <a:r>
              <a:rPr dirty="0" sz="1100" spc="-5">
                <a:solidFill>
                  <a:srgbClr val="FF0000"/>
                </a:solidFill>
                <a:latin typeface="微软雅黑"/>
                <a:cs typeface="微软雅黑"/>
              </a:rPr>
              <a:t>2.</a:t>
            </a:r>
            <a:r>
              <a:rPr dirty="0" sz="1100" spc="-6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100">
                <a:solidFill>
                  <a:srgbClr val="FF0000"/>
                </a:solidFill>
                <a:latin typeface="微软雅黑"/>
                <a:cs typeface="微软雅黑"/>
              </a:rPr>
              <a:t>为啥用辣么多类名？</a:t>
            </a:r>
            <a:endParaRPr sz="11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微软雅黑"/>
                <a:cs typeface="微软雅黑"/>
              </a:rPr>
              <a:t>类名就是给每个盒子起了一个名字</a:t>
            </a:r>
            <a:r>
              <a:rPr dirty="0" sz="1100">
                <a:latin typeface="微软雅黑"/>
                <a:cs typeface="微软雅黑"/>
              </a:rPr>
              <a:t>,</a:t>
            </a:r>
            <a:r>
              <a:rPr dirty="0" sz="1100">
                <a:latin typeface="微软雅黑"/>
                <a:cs typeface="微软雅黑"/>
              </a:rPr>
              <a:t>可以更好的找到这个盒子</a:t>
            </a:r>
            <a:r>
              <a:rPr dirty="0" sz="1100">
                <a:latin typeface="微软雅黑"/>
                <a:cs typeface="微软雅黑"/>
              </a:rPr>
              <a:t>,</a:t>
            </a:r>
            <a:r>
              <a:rPr dirty="0" sz="1100" spc="-100">
                <a:latin typeface="微软雅黑"/>
                <a:cs typeface="微软雅黑"/>
              </a:rPr>
              <a:t> </a:t>
            </a:r>
            <a:r>
              <a:rPr dirty="0" sz="1100">
                <a:latin typeface="微软雅黑"/>
                <a:cs typeface="微软雅黑"/>
              </a:rPr>
              <a:t>选取盒子更容易</a:t>
            </a:r>
            <a:r>
              <a:rPr dirty="0" sz="1100">
                <a:latin typeface="微软雅黑"/>
                <a:cs typeface="微软雅黑"/>
              </a:rPr>
              <a:t>,</a:t>
            </a:r>
            <a:r>
              <a:rPr dirty="0" sz="1100">
                <a:latin typeface="微软雅黑"/>
                <a:cs typeface="微软雅黑"/>
              </a:rPr>
              <a:t>后期维护也方便。</a:t>
            </a:r>
            <a:endParaRPr sz="1100">
              <a:latin typeface="微软雅黑"/>
              <a:cs typeface="微软雅黑"/>
            </a:endParaRPr>
          </a:p>
          <a:p>
            <a:pPr marL="12700" marR="405765">
              <a:lnSpc>
                <a:spcPct val="213600"/>
              </a:lnSpc>
              <a:spcBef>
                <a:spcPts val="10"/>
              </a:spcBef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3.</a:t>
            </a:r>
            <a:r>
              <a:rPr dirty="0" sz="1050" spc="-2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到底用</a:t>
            </a:r>
            <a:r>
              <a:rPr dirty="0" sz="1050" spc="-3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margin</a:t>
            </a:r>
            <a:r>
              <a:rPr dirty="0" sz="1050" spc="-2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还是</a:t>
            </a:r>
            <a:r>
              <a:rPr dirty="0" sz="1050" spc="-2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padding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？ </a:t>
            </a:r>
            <a:r>
              <a:rPr dirty="0" sz="1050" spc="-24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latin typeface="微软雅黑"/>
                <a:cs typeface="微软雅黑"/>
              </a:rPr>
              <a:t>大部分情况两个可以混用，两者各有优缺点，但是根据实际情况，总是有更简单的方法实现。 </a:t>
            </a:r>
            <a:r>
              <a:rPr dirty="0" sz="1050" spc="-120"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4.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自己做没有思路？ </a:t>
            </a:r>
            <a:r>
              <a:rPr dirty="0" sz="1050" spc="-29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latin typeface="微软雅黑"/>
                <a:cs typeface="微软雅黑"/>
              </a:rPr>
              <a:t>布局有很多种实现方式，同学们可以开始先模仿我的写法，然后再做出自己的风格。 </a:t>
            </a:r>
            <a:r>
              <a:rPr dirty="0" sz="1050">
                <a:latin typeface="微软雅黑"/>
                <a:cs typeface="微软雅黑"/>
              </a:rPr>
              <a:t> </a:t>
            </a:r>
            <a:r>
              <a:rPr dirty="0" sz="1050" spc="-5">
                <a:latin typeface="微软雅黑"/>
                <a:cs typeface="微软雅黑"/>
              </a:rPr>
              <a:t>最后同学们一定多运用辅助工具</a:t>
            </a:r>
            <a:r>
              <a:rPr dirty="0" sz="1050" spc="-5">
                <a:latin typeface="微软雅黑"/>
                <a:cs typeface="微软雅黑"/>
              </a:rPr>
              <a:t>,</a:t>
            </a:r>
            <a:r>
              <a:rPr dirty="0" sz="1050" spc="-5">
                <a:latin typeface="微软雅黑"/>
                <a:cs typeface="微软雅黑"/>
              </a:rPr>
              <a:t>比如屏幕画笔</a:t>
            </a:r>
            <a:r>
              <a:rPr dirty="0" sz="1050" spc="-5">
                <a:latin typeface="微软雅黑"/>
                <a:cs typeface="微软雅黑"/>
              </a:rPr>
              <a:t>,ps</a:t>
            </a:r>
            <a:r>
              <a:rPr dirty="0" sz="1050" spc="-5">
                <a:latin typeface="微软雅黑"/>
                <a:cs typeface="微软雅黑"/>
              </a:rPr>
              <a:t>等等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综合案例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60169" y="1067308"/>
            <a:ext cx="1383665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案例</a:t>
            </a:r>
            <a:r>
              <a:rPr dirty="0" sz="1400" spc="-5" b="1">
                <a:solidFill>
                  <a:srgbClr val="FF0000"/>
                </a:solidFill>
                <a:latin typeface="微软雅黑"/>
                <a:cs typeface="微软雅黑"/>
              </a:rPr>
              <a:t>2</a:t>
            </a: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：快报模块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0953" y="986980"/>
            <a:ext cx="360248" cy="3597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8650" y="1738248"/>
            <a:ext cx="2619375" cy="1685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833239" y="1607692"/>
            <a:ext cx="2924175" cy="1979930"/>
          </a:xfrm>
          <a:custGeom>
            <a:avLst/>
            <a:gdLst/>
            <a:ahLst/>
            <a:cxnLst/>
            <a:rect l="l" t="t" r="r" b="b"/>
            <a:pathLst>
              <a:path w="2924175" h="1979929">
                <a:moveTo>
                  <a:pt x="0" y="1979549"/>
                </a:moveTo>
                <a:lnTo>
                  <a:pt x="2924047" y="1979549"/>
                </a:lnTo>
                <a:lnTo>
                  <a:pt x="2924047" y="0"/>
                </a:lnTo>
                <a:lnTo>
                  <a:pt x="0" y="0"/>
                </a:lnTo>
                <a:lnTo>
                  <a:pt x="0" y="1979549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17617" y="1166875"/>
            <a:ext cx="2924175" cy="0"/>
          </a:xfrm>
          <a:custGeom>
            <a:avLst/>
            <a:gdLst/>
            <a:ahLst/>
            <a:cxnLst/>
            <a:rect l="l" t="t" r="r" b="b"/>
            <a:pathLst>
              <a:path w="2924175" h="0">
                <a:moveTo>
                  <a:pt x="0" y="0"/>
                </a:moveTo>
                <a:lnTo>
                  <a:pt x="2924048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990846" y="884935"/>
            <a:ext cx="89598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>
                <a:latin typeface="宋体"/>
                <a:cs typeface="宋体"/>
              </a:rPr>
              <a:t>品优购快报</a:t>
            </a:r>
            <a:endParaRPr sz="1350">
              <a:latin typeface="宋体"/>
              <a:cs typeface="宋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3.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综合案例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60169" y="1067308"/>
            <a:ext cx="1383665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案例</a:t>
            </a:r>
            <a:r>
              <a:rPr dirty="0" sz="1400" spc="-5" b="1">
                <a:solidFill>
                  <a:srgbClr val="FF0000"/>
                </a:solidFill>
                <a:latin typeface="微软雅黑"/>
                <a:cs typeface="微软雅黑"/>
              </a:rPr>
              <a:t>2</a:t>
            </a: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：快报模块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20953" y="986980"/>
            <a:ext cx="360248" cy="359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3450" y="2362200"/>
            <a:ext cx="6532880" cy="524510"/>
          </a:xfrm>
          <a:custGeom>
            <a:avLst/>
            <a:gdLst/>
            <a:ahLst/>
            <a:cxnLst/>
            <a:rect l="l" t="t" r="r" b="b"/>
            <a:pathLst>
              <a:path w="6532880" h="524510">
                <a:moveTo>
                  <a:pt x="0" y="524510"/>
                </a:moveTo>
                <a:lnTo>
                  <a:pt x="6532499" y="524510"/>
                </a:lnTo>
                <a:lnTo>
                  <a:pt x="6532499" y="0"/>
                </a:lnTo>
                <a:lnTo>
                  <a:pt x="0" y="0"/>
                </a:lnTo>
                <a:lnTo>
                  <a:pt x="0" y="524510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33450" y="2362200"/>
            <a:ext cx="6532880" cy="524510"/>
          </a:xfrm>
          <a:prstGeom prst="rect">
            <a:avLst/>
          </a:prstGeom>
        </p:spPr>
        <p:txBody>
          <a:bodyPr wrap="square" lIns="0" tIns="64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1"/>
              </a:spcBef>
            </a:pPr>
            <a:endParaRPr sz="110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 spc="-10">
                <a:latin typeface="Courier New"/>
                <a:cs typeface="Courier New"/>
              </a:rPr>
              <a:t>list-style:</a:t>
            </a:r>
            <a:r>
              <a:rPr dirty="0" sz="1050" spc="-90">
                <a:latin typeface="Courier New"/>
                <a:cs typeface="Courier New"/>
              </a:rPr>
              <a:t> </a:t>
            </a:r>
            <a:r>
              <a:rPr dirty="0" sz="1050" spc="-10">
                <a:latin typeface="Courier New"/>
                <a:cs typeface="Courier New"/>
              </a:rPr>
              <a:t>none;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2367" y="1688465"/>
            <a:ext cx="2545715" cy="577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 b="1">
                <a:solidFill>
                  <a:srgbClr val="252525"/>
                </a:solidFill>
                <a:latin typeface="微软雅黑"/>
                <a:cs typeface="微软雅黑"/>
              </a:rPr>
              <a:t>新知识点</a:t>
            </a:r>
            <a:r>
              <a:rPr dirty="0" sz="1050" spc="5" b="1">
                <a:solidFill>
                  <a:srgbClr val="252525"/>
                </a:solidFill>
                <a:latin typeface="微软雅黑"/>
                <a:cs typeface="微软雅黑"/>
              </a:rPr>
              <a:t>: </a:t>
            </a:r>
            <a:r>
              <a:rPr dirty="0" sz="1050" spc="5" b="1">
                <a:solidFill>
                  <a:srgbClr val="252525"/>
                </a:solidFill>
                <a:latin typeface="微软雅黑"/>
                <a:cs typeface="微软雅黑"/>
              </a:rPr>
              <a:t>去掉 </a:t>
            </a:r>
            <a:r>
              <a:rPr dirty="0" sz="1050" spc="-5" b="1">
                <a:solidFill>
                  <a:srgbClr val="252525"/>
                </a:solidFill>
                <a:latin typeface="微软雅黑"/>
                <a:cs typeface="微软雅黑"/>
              </a:rPr>
              <a:t>li </a:t>
            </a:r>
            <a:r>
              <a:rPr dirty="0" sz="1050" spc="5" b="1">
                <a:solidFill>
                  <a:srgbClr val="252525"/>
                </a:solidFill>
                <a:latin typeface="微软雅黑"/>
                <a:cs typeface="微软雅黑"/>
              </a:rPr>
              <a:t>前面的</a:t>
            </a:r>
            <a:r>
              <a:rPr dirty="0" sz="1050" spc="-114" b="1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b="1">
                <a:solidFill>
                  <a:srgbClr val="252525"/>
                </a:solidFill>
                <a:latin typeface="微软雅黑"/>
                <a:cs typeface="微软雅黑"/>
              </a:rPr>
              <a:t>项目符号</a:t>
            </a:r>
            <a:r>
              <a:rPr dirty="0" sz="1050" b="1">
                <a:solidFill>
                  <a:srgbClr val="252525"/>
                </a:solidFill>
                <a:latin typeface="微软雅黑"/>
                <a:cs typeface="微软雅黑"/>
              </a:rPr>
              <a:t>(</a:t>
            </a:r>
            <a:r>
              <a:rPr dirty="0" sz="1050" b="1">
                <a:solidFill>
                  <a:srgbClr val="252525"/>
                </a:solidFill>
                <a:latin typeface="微软雅黑"/>
                <a:cs typeface="微软雅黑"/>
              </a:rPr>
              <a:t>小圆点</a:t>
            </a:r>
            <a:r>
              <a:rPr dirty="0" sz="1050" b="1">
                <a:solidFill>
                  <a:srgbClr val="252525"/>
                </a:solidFill>
                <a:latin typeface="微软雅黑"/>
                <a:cs typeface="微软雅黑"/>
              </a:rPr>
              <a:t>)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语法：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615690" y="1320546"/>
            <a:ext cx="1025525" cy="2260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25" b="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 b="0">
                <a:solidFill>
                  <a:srgbClr val="252525"/>
                </a:solidFill>
                <a:latin typeface="微软雅黑"/>
                <a:cs typeface="微软雅黑"/>
              </a:rPr>
              <a:t>盒子模型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15690" y="1747266"/>
            <a:ext cx="1290955" cy="1933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58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PS</a:t>
            </a:r>
            <a:r>
              <a:rPr dirty="0" sz="1400" spc="-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基本操作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1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综合案例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Wingdings"/>
                <a:cs typeface="Wingdings"/>
              </a:rPr>
              <a:t></a:t>
            </a:r>
            <a:r>
              <a:rPr dirty="0" sz="1400" spc="-615">
                <a:solidFill>
                  <a:srgbClr val="FF0000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圆角边框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1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盒子阴影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2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文字阴影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4.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圆角边框</a:t>
            </a:r>
          </a:p>
        </p:txBody>
      </p:sp>
      <p:sp>
        <p:nvSpPr>
          <p:cNvPr id="7" name="object 7"/>
          <p:cNvSpPr/>
          <p:nvPr/>
        </p:nvSpPr>
        <p:spPr>
          <a:xfrm>
            <a:off x="833450" y="1870836"/>
            <a:ext cx="6532880" cy="524510"/>
          </a:xfrm>
          <a:custGeom>
            <a:avLst/>
            <a:gdLst/>
            <a:ahLst/>
            <a:cxnLst/>
            <a:rect l="l" t="t" r="r" b="b"/>
            <a:pathLst>
              <a:path w="6532880" h="524510">
                <a:moveTo>
                  <a:pt x="0" y="524510"/>
                </a:moveTo>
                <a:lnTo>
                  <a:pt x="6532499" y="524510"/>
                </a:lnTo>
                <a:lnTo>
                  <a:pt x="6532499" y="0"/>
                </a:lnTo>
                <a:lnTo>
                  <a:pt x="0" y="0"/>
                </a:lnTo>
                <a:lnTo>
                  <a:pt x="0" y="524510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33450" y="1870836"/>
            <a:ext cx="6532880" cy="524510"/>
          </a:xfrm>
          <a:prstGeom prst="rect">
            <a:avLst/>
          </a:prstGeom>
        </p:spPr>
        <p:txBody>
          <a:bodyPr wrap="square" lIns="0" tIns="6236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9"/>
              </a:spcBef>
            </a:pPr>
            <a:endParaRPr sz="110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 spc="-10">
                <a:latin typeface="Courier New"/>
                <a:cs typeface="Courier New"/>
              </a:rPr>
              <a:t>border-radius:length;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45583" y="776274"/>
            <a:ext cx="961542" cy="434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12367" y="2618104"/>
            <a:ext cx="5883275" cy="17799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6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参数值可以为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数值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或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百分比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的形式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42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如果是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正方形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，想要设置为一个圆，把数值修改为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高度或者宽度的一半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即可，或者直接写为</a:t>
            </a:r>
            <a:r>
              <a:rPr dirty="0" sz="1050" spc="-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50%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Wingdings"/>
                <a:cs typeface="Wingdings"/>
              </a:rPr>
              <a:t></a:t>
            </a:r>
            <a:r>
              <a:rPr dirty="0" sz="1050" spc="-58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该属性是一个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简写属性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，可以跟四个值，分别代表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左上角、右上角、右下角、左下角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"/>
              <a:tabLst>
                <a:tab pos="185420" algn="l"/>
              </a:tabLst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分开写：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border-top-left-radius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、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border-top-right-radius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、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border-bottom-right-radius</a:t>
            </a:r>
            <a:r>
              <a:rPr dirty="0" sz="1050" spc="6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和</a:t>
            </a:r>
            <a:endParaRPr sz="1050">
              <a:latin typeface="微软雅黑"/>
              <a:cs typeface="微软雅黑"/>
            </a:endParaRPr>
          </a:p>
          <a:p>
            <a:pPr marL="184785">
              <a:lnSpc>
                <a:spcPct val="100000"/>
              </a:lnSpc>
              <a:spcBef>
                <a:spcPts val="625"/>
              </a:spcBef>
            </a:pP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border-bottom-left-radius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FF0000"/>
                </a:solidFill>
                <a:latin typeface="Wingdings"/>
                <a:cs typeface="Wingdings"/>
              </a:rPr>
              <a:t></a:t>
            </a:r>
            <a:r>
              <a:rPr dirty="0" sz="1050" spc="-509">
                <a:solidFill>
                  <a:srgbClr val="FF0000"/>
                </a:solidFill>
                <a:latin typeface="Wingdings"/>
                <a:cs typeface="Wingdings"/>
              </a:rPr>
              <a:t>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兼容性</a:t>
            </a:r>
            <a:r>
              <a:rPr dirty="0" sz="1050" spc="-3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-5">
                <a:solidFill>
                  <a:srgbClr val="FF0000"/>
                </a:solidFill>
                <a:latin typeface="微软雅黑"/>
                <a:cs typeface="微软雅黑"/>
              </a:rPr>
              <a:t>ie9+</a:t>
            </a:r>
            <a:r>
              <a:rPr dirty="0" sz="1050" spc="-4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浏览器支持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,</a:t>
            </a:r>
            <a:r>
              <a:rPr dirty="0" sz="1050" spc="-5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但是不会影响页面布局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,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可以放心使用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2367" y="934720"/>
            <a:ext cx="4164329" cy="840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在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CSS3</a:t>
            </a:r>
            <a:r>
              <a:rPr dirty="0" sz="1050" spc="-15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中，新增了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圆角边框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样式，这样我们的盒子就可以变圆角了。</a:t>
            </a:r>
            <a:endParaRPr sz="1050">
              <a:latin typeface="微软雅黑"/>
              <a:cs typeface="微软雅黑"/>
            </a:endParaRPr>
          </a:p>
          <a:p>
            <a:pPr marL="12700" marR="1217930">
              <a:lnSpc>
                <a:spcPct val="203600"/>
              </a:lnSpc>
              <a:spcBef>
                <a:spcPts val="120"/>
              </a:spcBef>
            </a:pP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border-radius</a:t>
            </a:r>
            <a:r>
              <a:rPr dirty="0" sz="1050" spc="-8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属性用于设置元素的外边框圆角。 </a:t>
            </a:r>
            <a:r>
              <a:rPr dirty="0" sz="1050" spc="-2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语法：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615690" y="1320546"/>
            <a:ext cx="1025525" cy="2260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25" b="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 b="0">
                <a:solidFill>
                  <a:srgbClr val="252525"/>
                </a:solidFill>
                <a:latin typeface="微软雅黑"/>
                <a:cs typeface="微软雅黑"/>
              </a:rPr>
              <a:t>盒子模型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15690" y="1747266"/>
            <a:ext cx="1290955" cy="1933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58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PS</a:t>
            </a:r>
            <a:r>
              <a:rPr dirty="0" sz="1400" spc="-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基本操作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1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综合案例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1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圆角边框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Wingdings"/>
                <a:cs typeface="Wingdings"/>
              </a:rPr>
              <a:t></a:t>
            </a:r>
            <a:r>
              <a:rPr dirty="0" sz="1400" spc="-615">
                <a:solidFill>
                  <a:srgbClr val="FF0000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盒子阴影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2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文字阴影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5.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盒子阴影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4689" y="877696"/>
            <a:ext cx="459105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CSS3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中新增了盒子阴影，我们可以使用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box-shadow</a:t>
            </a:r>
            <a:r>
              <a:rPr dirty="0" sz="1050" spc="-12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属性为盒子添加阴影。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语法：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5654" y="1481112"/>
            <a:ext cx="5902960" cy="455295"/>
          </a:xfrm>
          <a:custGeom>
            <a:avLst/>
            <a:gdLst/>
            <a:ahLst/>
            <a:cxnLst/>
            <a:rect l="l" t="t" r="r" b="b"/>
            <a:pathLst>
              <a:path w="5902959" h="455294">
                <a:moveTo>
                  <a:pt x="0" y="454748"/>
                </a:moveTo>
                <a:lnTo>
                  <a:pt x="5902706" y="454748"/>
                </a:lnTo>
                <a:lnTo>
                  <a:pt x="5902706" y="0"/>
                </a:lnTo>
                <a:lnTo>
                  <a:pt x="0" y="0"/>
                </a:lnTo>
                <a:lnTo>
                  <a:pt x="0" y="454748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95654" y="1481112"/>
            <a:ext cx="5902960" cy="455295"/>
          </a:xfrm>
          <a:prstGeom prst="rect">
            <a:avLst/>
          </a:prstGeom>
        </p:spPr>
        <p:txBody>
          <a:bodyPr wrap="square" lIns="0" tIns="607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"/>
              </a:spcBef>
            </a:pPr>
            <a:endParaRPr sz="90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 spc="-10">
                <a:latin typeface="Courier New"/>
                <a:cs typeface="Courier New"/>
              </a:rPr>
              <a:t>box-shadow: </a:t>
            </a:r>
            <a:r>
              <a:rPr dirty="0" sz="1050" spc="-10" b="1">
                <a:latin typeface="Courier New"/>
                <a:cs typeface="Courier New"/>
              </a:rPr>
              <a:t>h-shadow v-shadow </a:t>
            </a:r>
            <a:r>
              <a:rPr dirty="0" sz="1050" spc="-10">
                <a:latin typeface="Courier New"/>
                <a:cs typeface="Courier New"/>
              </a:rPr>
              <a:t>blur spread </a:t>
            </a:r>
            <a:r>
              <a:rPr dirty="0" sz="1050" spc="-5">
                <a:latin typeface="Courier New"/>
                <a:cs typeface="Courier New"/>
              </a:rPr>
              <a:t>color</a:t>
            </a:r>
            <a:r>
              <a:rPr dirty="0" sz="1050" spc="-35">
                <a:latin typeface="Courier New"/>
                <a:cs typeface="Courier New"/>
              </a:rPr>
              <a:t> </a:t>
            </a:r>
            <a:r>
              <a:rPr dirty="0" sz="1050" spc="-10">
                <a:latin typeface="Courier New"/>
                <a:cs typeface="Courier New"/>
              </a:rPr>
              <a:t>inset;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28564" y="785241"/>
            <a:ext cx="914400" cy="466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94689" y="4096207"/>
            <a:ext cx="3520440" cy="709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b="1">
                <a:solidFill>
                  <a:srgbClr val="FF0000"/>
                </a:solidFill>
                <a:latin typeface="微软雅黑"/>
                <a:cs typeface="微软雅黑"/>
              </a:rPr>
              <a:t>注意</a:t>
            </a:r>
            <a:r>
              <a:rPr dirty="0" sz="900">
                <a:solidFill>
                  <a:srgbClr val="252525"/>
                </a:solidFill>
                <a:latin typeface="微软雅黑"/>
                <a:cs typeface="微软雅黑"/>
              </a:rPr>
              <a:t>：</a:t>
            </a:r>
            <a:endParaRPr sz="9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900" spc="-5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900" spc="-5">
                <a:solidFill>
                  <a:srgbClr val="252525"/>
                </a:solidFill>
                <a:latin typeface="微软雅黑"/>
                <a:cs typeface="微软雅黑"/>
              </a:rPr>
              <a:t>默认的是外阴影</a:t>
            </a:r>
            <a:r>
              <a:rPr dirty="0" sz="900" spc="-5">
                <a:solidFill>
                  <a:srgbClr val="252525"/>
                </a:solidFill>
                <a:latin typeface="微软雅黑"/>
                <a:cs typeface="微软雅黑"/>
              </a:rPr>
              <a:t>(outset),</a:t>
            </a:r>
            <a:r>
              <a:rPr dirty="0" sz="900" spc="4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900" spc="-5">
                <a:solidFill>
                  <a:srgbClr val="252525"/>
                </a:solidFill>
                <a:latin typeface="微软雅黑"/>
                <a:cs typeface="微软雅黑"/>
              </a:rPr>
              <a:t>但是不可以写这个单词</a:t>
            </a:r>
            <a:r>
              <a:rPr dirty="0" sz="900" spc="-5">
                <a:solidFill>
                  <a:srgbClr val="252525"/>
                </a:solidFill>
                <a:latin typeface="微软雅黑"/>
                <a:cs typeface="微软雅黑"/>
              </a:rPr>
              <a:t>,</a:t>
            </a:r>
            <a:r>
              <a:rPr dirty="0" sz="900" spc="-5">
                <a:solidFill>
                  <a:srgbClr val="252525"/>
                </a:solidFill>
                <a:latin typeface="微软雅黑"/>
                <a:cs typeface="微软雅黑"/>
              </a:rPr>
              <a:t>否则造成阴影无效</a:t>
            </a:r>
            <a:endParaRPr sz="9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900" spc="-5">
                <a:solidFill>
                  <a:srgbClr val="FF0000"/>
                </a:solidFill>
                <a:latin typeface="微软雅黑"/>
                <a:cs typeface="微软雅黑"/>
              </a:rPr>
              <a:t>2.</a:t>
            </a:r>
            <a:r>
              <a:rPr dirty="0" sz="900" spc="-5">
                <a:solidFill>
                  <a:srgbClr val="FF0000"/>
                </a:solidFill>
                <a:latin typeface="微软雅黑"/>
                <a:cs typeface="微软雅黑"/>
              </a:rPr>
              <a:t>盒子阴影不占用空间，不会影响其他盒子排列。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96378" y="1935835"/>
            <a:ext cx="5901944" cy="20135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1597" y="130606"/>
            <a:ext cx="412115" cy="462280"/>
          </a:xfrm>
          <a:custGeom>
            <a:avLst/>
            <a:gdLst/>
            <a:ahLst/>
            <a:cxnLst/>
            <a:rect l="l" t="t" r="r" b="b"/>
            <a:pathLst>
              <a:path w="412115" h="462280">
                <a:moveTo>
                  <a:pt x="0" y="462229"/>
                </a:moveTo>
                <a:lnTo>
                  <a:pt x="411988" y="462229"/>
                </a:lnTo>
                <a:lnTo>
                  <a:pt x="411988" y="0"/>
                </a:lnTo>
                <a:lnTo>
                  <a:pt x="0" y="0"/>
                </a:lnTo>
                <a:lnTo>
                  <a:pt x="0" y="462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6263" y="1939798"/>
            <a:ext cx="482600" cy="199517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04"/>
              </a:lnSpc>
            </a:pPr>
            <a:r>
              <a:rPr dirty="0" sz="3600">
                <a:solidFill>
                  <a:srgbClr val="FF0000"/>
                </a:solidFill>
                <a:latin typeface="微软雅黑"/>
                <a:cs typeface="微软雅黑"/>
              </a:rPr>
              <a:t>Con</a:t>
            </a:r>
            <a:r>
              <a:rPr dirty="0" sz="3600" spc="-15">
                <a:solidFill>
                  <a:srgbClr val="FF0000"/>
                </a:solidFill>
                <a:latin typeface="微软雅黑"/>
                <a:cs typeface="微软雅黑"/>
              </a:rPr>
              <a:t>t</a:t>
            </a:r>
            <a:r>
              <a:rPr dirty="0" sz="3600" spc="-5">
                <a:solidFill>
                  <a:srgbClr val="FF0000"/>
                </a:solidFill>
                <a:latin typeface="微软雅黑"/>
                <a:cs typeface="微软雅黑"/>
              </a:rPr>
              <a:t>ents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8625" y="916050"/>
            <a:ext cx="936625" cy="935355"/>
          </a:xfrm>
          <a:custGeom>
            <a:avLst/>
            <a:gdLst/>
            <a:ahLst/>
            <a:cxnLst/>
            <a:rect l="l" t="t" r="r" b="b"/>
            <a:pathLst>
              <a:path w="936625" h="935355">
                <a:moveTo>
                  <a:pt x="468375" y="0"/>
                </a:moveTo>
                <a:lnTo>
                  <a:pt x="420483" y="2413"/>
                </a:lnTo>
                <a:lnTo>
                  <a:pt x="373975" y="9497"/>
                </a:lnTo>
                <a:lnTo>
                  <a:pt x="329087" y="21016"/>
                </a:lnTo>
                <a:lnTo>
                  <a:pt x="286053" y="36736"/>
                </a:lnTo>
                <a:lnTo>
                  <a:pt x="245110" y="56422"/>
                </a:lnTo>
                <a:lnTo>
                  <a:pt x="206492" y="79838"/>
                </a:lnTo>
                <a:lnTo>
                  <a:pt x="170436" y="106749"/>
                </a:lnTo>
                <a:lnTo>
                  <a:pt x="137175" y="136921"/>
                </a:lnTo>
                <a:lnTo>
                  <a:pt x="106947" y="170119"/>
                </a:lnTo>
                <a:lnTo>
                  <a:pt x="79985" y="206108"/>
                </a:lnTo>
                <a:lnTo>
                  <a:pt x="56526" y="244652"/>
                </a:lnTo>
                <a:lnTo>
                  <a:pt x="36804" y="285517"/>
                </a:lnTo>
                <a:lnTo>
                  <a:pt x="21055" y="328468"/>
                </a:lnTo>
                <a:lnTo>
                  <a:pt x="9514" y="373270"/>
                </a:lnTo>
                <a:lnTo>
                  <a:pt x="2417" y="419688"/>
                </a:lnTo>
                <a:lnTo>
                  <a:pt x="0" y="467487"/>
                </a:lnTo>
                <a:lnTo>
                  <a:pt x="2417" y="515285"/>
                </a:lnTo>
                <a:lnTo>
                  <a:pt x="9514" y="561703"/>
                </a:lnTo>
                <a:lnTo>
                  <a:pt x="21055" y="606505"/>
                </a:lnTo>
                <a:lnTo>
                  <a:pt x="36804" y="649456"/>
                </a:lnTo>
                <a:lnTo>
                  <a:pt x="56526" y="690321"/>
                </a:lnTo>
                <a:lnTo>
                  <a:pt x="79985" y="728865"/>
                </a:lnTo>
                <a:lnTo>
                  <a:pt x="106947" y="764854"/>
                </a:lnTo>
                <a:lnTo>
                  <a:pt x="137175" y="798052"/>
                </a:lnTo>
                <a:lnTo>
                  <a:pt x="170436" y="828224"/>
                </a:lnTo>
                <a:lnTo>
                  <a:pt x="206492" y="855135"/>
                </a:lnTo>
                <a:lnTo>
                  <a:pt x="245110" y="878551"/>
                </a:lnTo>
                <a:lnTo>
                  <a:pt x="286053" y="898237"/>
                </a:lnTo>
                <a:lnTo>
                  <a:pt x="329087" y="913957"/>
                </a:lnTo>
                <a:lnTo>
                  <a:pt x="373975" y="925476"/>
                </a:lnTo>
                <a:lnTo>
                  <a:pt x="420483" y="932560"/>
                </a:lnTo>
                <a:lnTo>
                  <a:pt x="468375" y="934974"/>
                </a:lnTo>
                <a:lnTo>
                  <a:pt x="516246" y="932560"/>
                </a:lnTo>
                <a:lnTo>
                  <a:pt x="562734" y="925476"/>
                </a:lnTo>
                <a:lnTo>
                  <a:pt x="607606" y="913957"/>
                </a:lnTo>
                <a:lnTo>
                  <a:pt x="650624" y="898237"/>
                </a:lnTo>
                <a:lnTo>
                  <a:pt x="691555" y="878551"/>
                </a:lnTo>
                <a:lnTo>
                  <a:pt x="730163" y="855135"/>
                </a:lnTo>
                <a:lnTo>
                  <a:pt x="766211" y="828224"/>
                </a:lnTo>
                <a:lnTo>
                  <a:pt x="799465" y="798052"/>
                </a:lnTo>
                <a:lnTo>
                  <a:pt x="829688" y="764854"/>
                </a:lnTo>
                <a:lnTo>
                  <a:pt x="856646" y="728865"/>
                </a:lnTo>
                <a:lnTo>
                  <a:pt x="880102" y="690321"/>
                </a:lnTo>
                <a:lnTo>
                  <a:pt x="899822" y="649456"/>
                </a:lnTo>
                <a:lnTo>
                  <a:pt x="915570" y="606505"/>
                </a:lnTo>
                <a:lnTo>
                  <a:pt x="927110" y="561703"/>
                </a:lnTo>
                <a:lnTo>
                  <a:pt x="934207" y="515285"/>
                </a:lnTo>
                <a:lnTo>
                  <a:pt x="936625" y="467487"/>
                </a:lnTo>
                <a:lnTo>
                  <a:pt x="934207" y="419688"/>
                </a:lnTo>
                <a:lnTo>
                  <a:pt x="927110" y="373270"/>
                </a:lnTo>
                <a:lnTo>
                  <a:pt x="915570" y="328468"/>
                </a:lnTo>
                <a:lnTo>
                  <a:pt x="899822" y="285517"/>
                </a:lnTo>
                <a:lnTo>
                  <a:pt x="880102" y="244652"/>
                </a:lnTo>
                <a:lnTo>
                  <a:pt x="856646" y="206108"/>
                </a:lnTo>
                <a:lnTo>
                  <a:pt x="829688" y="170119"/>
                </a:lnTo>
                <a:lnTo>
                  <a:pt x="799464" y="136921"/>
                </a:lnTo>
                <a:lnTo>
                  <a:pt x="766211" y="106749"/>
                </a:lnTo>
                <a:lnTo>
                  <a:pt x="730163" y="79838"/>
                </a:lnTo>
                <a:lnTo>
                  <a:pt x="691555" y="56422"/>
                </a:lnTo>
                <a:lnTo>
                  <a:pt x="650624" y="36736"/>
                </a:lnTo>
                <a:lnTo>
                  <a:pt x="607606" y="21016"/>
                </a:lnTo>
                <a:lnTo>
                  <a:pt x="562734" y="9497"/>
                </a:lnTo>
                <a:lnTo>
                  <a:pt x="516246" y="2413"/>
                </a:lnTo>
                <a:lnTo>
                  <a:pt x="4683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75282" y="997839"/>
            <a:ext cx="58547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 spc="5" b="1">
                <a:solidFill>
                  <a:srgbClr val="FFFFFF"/>
                </a:solidFill>
                <a:latin typeface="微软雅黑"/>
                <a:cs typeface="微软雅黑"/>
              </a:rPr>
              <a:t>目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7607" y="1886330"/>
            <a:ext cx="542925" cy="519430"/>
          </a:xfrm>
          <a:custGeom>
            <a:avLst/>
            <a:gdLst/>
            <a:ahLst/>
            <a:cxnLst/>
            <a:rect l="l" t="t" r="r" b="b"/>
            <a:pathLst>
              <a:path w="542925" h="519430">
                <a:moveTo>
                  <a:pt x="143637" y="449580"/>
                </a:moveTo>
                <a:lnTo>
                  <a:pt x="147732" y="464744"/>
                </a:lnTo>
                <a:lnTo>
                  <a:pt x="151828" y="481457"/>
                </a:lnTo>
                <a:lnTo>
                  <a:pt x="155924" y="499693"/>
                </a:lnTo>
                <a:lnTo>
                  <a:pt x="160020" y="519430"/>
                </a:lnTo>
                <a:lnTo>
                  <a:pt x="183570" y="519049"/>
                </a:lnTo>
                <a:lnTo>
                  <a:pt x="224528" y="517715"/>
                </a:lnTo>
                <a:lnTo>
                  <a:pt x="271845" y="510162"/>
                </a:lnTo>
                <a:lnTo>
                  <a:pt x="305996" y="467578"/>
                </a:lnTo>
                <a:lnTo>
                  <a:pt x="307862" y="451812"/>
                </a:lnTo>
                <a:lnTo>
                  <a:pt x="191214" y="451812"/>
                </a:lnTo>
                <a:lnTo>
                  <a:pt x="177546" y="451469"/>
                </a:lnTo>
                <a:lnTo>
                  <a:pt x="161686" y="450721"/>
                </a:lnTo>
                <a:lnTo>
                  <a:pt x="143637" y="449580"/>
                </a:lnTo>
                <a:close/>
              </a:path>
              <a:path w="542925" h="519430">
                <a:moveTo>
                  <a:pt x="422482" y="371983"/>
                </a:moveTo>
                <a:lnTo>
                  <a:pt x="310261" y="371983"/>
                </a:lnTo>
                <a:lnTo>
                  <a:pt x="349623" y="411942"/>
                </a:lnTo>
                <a:lnTo>
                  <a:pt x="393414" y="446103"/>
                </a:lnTo>
                <a:lnTo>
                  <a:pt x="441634" y="474477"/>
                </a:lnTo>
                <a:lnTo>
                  <a:pt x="494284" y="497078"/>
                </a:lnTo>
                <a:lnTo>
                  <a:pt x="503259" y="483580"/>
                </a:lnTo>
                <a:lnTo>
                  <a:pt x="514437" y="467578"/>
                </a:lnTo>
                <a:lnTo>
                  <a:pt x="527591" y="449393"/>
                </a:lnTo>
                <a:lnTo>
                  <a:pt x="542925" y="428752"/>
                </a:lnTo>
                <a:lnTo>
                  <a:pt x="507442" y="418796"/>
                </a:lnTo>
                <a:lnTo>
                  <a:pt x="474138" y="407019"/>
                </a:lnTo>
                <a:lnTo>
                  <a:pt x="443001" y="393408"/>
                </a:lnTo>
                <a:lnTo>
                  <a:pt x="414019" y="377952"/>
                </a:lnTo>
                <a:lnTo>
                  <a:pt x="422482" y="371983"/>
                </a:lnTo>
                <a:close/>
              </a:path>
              <a:path w="542925" h="519430">
                <a:moveTo>
                  <a:pt x="101092" y="261620"/>
                </a:moveTo>
                <a:lnTo>
                  <a:pt x="72643" y="261620"/>
                </a:lnTo>
                <a:lnTo>
                  <a:pt x="41529" y="297688"/>
                </a:lnTo>
                <a:lnTo>
                  <a:pt x="61079" y="313021"/>
                </a:lnTo>
                <a:lnTo>
                  <a:pt x="81438" y="330057"/>
                </a:lnTo>
                <a:lnTo>
                  <a:pt x="102608" y="348783"/>
                </a:lnTo>
                <a:lnTo>
                  <a:pt x="124587" y="369189"/>
                </a:lnTo>
                <a:lnTo>
                  <a:pt x="94654" y="383125"/>
                </a:lnTo>
                <a:lnTo>
                  <a:pt x="63912" y="396954"/>
                </a:lnTo>
                <a:lnTo>
                  <a:pt x="32361" y="410712"/>
                </a:lnTo>
                <a:lnTo>
                  <a:pt x="0" y="424434"/>
                </a:lnTo>
                <a:lnTo>
                  <a:pt x="36068" y="496443"/>
                </a:lnTo>
                <a:lnTo>
                  <a:pt x="76973" y="473366"/>
                </a:lnTo>
                <a:lnTo>
                  <a:pt x="123856" y="447754"/>
                </a:lnTo>
                <a:lnTo>
                  <a:pt x="176692" y="419594"/>
                </a:lnTo>
                <a:lnTo>
                  <a:pt x="235457" y="388874"/>
                </a:lnTo>
                <a:lnTo>
                  <a:pt x="310261" y="388874"/>
                </a:lnTo>
                <a:lnTo>
                  <a:pt x="310261" y="371983"/>
                </a:lnTo>
                <a:lnTo>
                  <a:pt x="422482" y="371983"/>
                </a:lnTo>
                <a:lnTo>
                  <a:pt x="429505" y="367030"/>
                </a:lnTo>
                <a:lnTo>
                  <a:pt x="128905" y="367030"/>
                </a:lnTo>
                <a:lnTo>
                  <a:pt x="173736" y="318389"/>
                </a:lnTo>
                <a:lnTo>
                  <a:pt x="154420" y="302768"/>
                </a:lnTo>
                <a:lnTo>
                  <a:pt x="135890" y="288099"/>
                </a:lnTo>
                <a:lnTo>
                  <a:pt x="118121" y="274383"/>
                </a:lnTo>
                <a:lnTo>
                  <a:pt x="101092" y="261620"/>
                </a:lnTo>
                <a:close/>
              </a:path>
              <a:path w="542925" h="519430">
                <a:moveTo>
                  <a:pt x="310261" y="388874"/>
                </a:moveTo>
                <a:lnTo>
                  <a:pt x="235457" y="388874"/>
                </a:lnTo>
                <a:lnTo>
                  <a:pt x="235457" y="416687"/>
                </a:lnTo>
                <a:lnTo>
                  <a:pt x="233410" y="432022"/>
                </a:lnTo>
                <a:lnTo>
                  <a:pt x="227266" y="442976"/>
                </a:lnTo>
                <a:lnTo>
                  <a:pt x="217027" y="449548"/>
                </a:lnTo>
                <a:lnTo>
                  <a:pt x="202692" y="451739"/>
                </a:lnTo>
                <a:lnTo>
                  <a:pt x="191214" y="451812"/>
                </a:lnTo>
                <a:lnTo>
                  <a:pt x="307862" y="451812"/>
                </a:lnTo>
                <a:lnTo>
                  <a:pt x="310204" y="432022"/>
                </a:lnTo>
                <a:lnTo>
                  <a:pt x="310261" y="388874"/>
                </a:lnTo>
                <a:close/>
              </a:path>
              <a:path w="542925" h="519430">
                <a:moveTo>
                  <a:pt x="310261" y="261620"/>
                </a:moveTo>
                <a:lnTo>
                  <a:pt x="235457" y="261620"/>
                </a:lnTo>
                <a:lnTo>
                  <a:pt x="235457" y="313563"/>
                </a:lnTo>
                <a:lnTo>
                  <a:pt x="209932" y="327114"/>
                </a:lnTo>
                <a:lnTo>
                  <a:pt x="183657" y="340534"/>
                </a:lnTo>
                <a:lnTo>
                  <a:pt x="156644" y="353835"/>
                </a:lnTo>
                <a:lnTo>
                  <a:pt x="128905" y="367030"/>
                </a:lnTo>
                <a:lnTo>
                  <a:pt x="429505" y="367030"/>
                </a:lnTo>
                <a:lnTo>
                  <a:pt x="436161" y="362334"/>
                </a:lnTo>
                <a:lnTo>
                  <a:pt x="458946" y="346551"/>
                </a:lnTo>
                <a:lnTo>
                  <a:pt x="472896" y="337058"/>
                </a:lnTo>
                <a:lnTo>
                  <a:pt x="357759" y="337058"/>
                </a:lnTo>
                <a:lnTo>
                  <a:pt x="344783" y="324887"/>
                </a:lnTo>
                <a:lnTo>
                  <a:pt x="332533" y="311991"/>
                </a:lnTo>
                <a:lnTo>
                  <a:pt x="321022" y="298356"/>
                </a:lnTo>
                <a:lnTo>
                  <a:pt x="310261" y="283972"/>
                </a:lnTo>
                <a:lnTo>
                  <a:pt x="310261" y="261620"/>
                </a:lnTo>
                <a:close/>
              </a:path>
              <a:path w="542925" h="519430">
                <a:moveTo>
                  <a:pt x="455549" y="261620"/>
                </a:moveTo>
                <a:lnTo>
                  <a:pt x="449580" y="261620"/>
                </a:lnTo>
                <a:lnTo>
                  <a:pt x="426624" y="282694"/>
                </a:lnTo>
                <a:lnTo>
                  <a:pt x="403669" y="302291"/>
                </a:lnTo>
                <a:lnTo>
                  <a:pt x="380714" y="320413"/>
                </a:lnTo>
                <a:lnTo>
                  <a:pt x="357759" y="337058"/>
                </a:lnTo>
                <a:lnTo>
                  <a:pt x="472896" y="337058"/>
                </a:lnTo>
                <a:lnTo>
                  <a:pt x="482349" y="330624"/>
                </a:lnTo>
                <a:lnTo>
                  <a:pt x="506349" y="314579"/>
                </a:lnTo>
                <a:lnTo>
                  <a:pt x="455549" y="261620"/>
                </a:lnTo>
                <a:close/>
              </a:path>
              <a:path w="542925" h="519430">
                <a:moveTo>
                  <a:pt x="541782" y="197739"/>
                </a:moveTo>
                <a:lnTo>
                  <a:pt x="2159" y="197739"/>
                </a:lnTo>
                <a:lnTo>
                  <a:pt x="2159" y="261620"/>
                </a:lnTo>
                <a:lnTo>
                  <a:pt x="541782" y="261620"/>
                </a:lnTo>
                <a:lnTo>
                  <a:pt x="541782" y="197739"/>
                </a:lnTo>
                <a:close/>
              </a:path>
              <a:path w="542925" h="519430">
                <a:moveTo>
                  <a:pt x="465963" y="0"/>
                </a:moveTo>
                <a:lnTo>
                  <a:pt x="47498" y="0"/>
                </a:lnTo>
                <a:lnTo>
                  <a:pt x="47498" y="63881"/>
                </a:lnTo>
                <a:lnTo>
                  <a:pt x="391032" y="63881"/>
                </a:lnTo>
                <a:lnTo>
                  <a:pt x="391032" y="100457"/>
                </a:lnTo>
                <a:lnTo>
                  <a:pt x="66675" y="100457"/>
                </a:lnTo>
                <a:lnTo>
                  <a:pt x="66675" y="161163"/>
                </a:lnTo>
                <a:lnTo>
                  <a:pt x="391032" y="161163"/>
                </a:lnTo>
                <a:lnTo>
                  <a:pt x="391032" y="197739"/>
                </a:lnTo>
                <a:lnTo>
                  <a:pt x="465963" y="197739"/>
                </a:lnTo>
                <a:lnTo>
                  <a:pt x="4659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7867" y="2147951"/>
            <a:ext cx="139700" cy="75565"/>
          </a:xfrm>
          <a:custGeom>
            <a:avLst/>
            <a:gdLst/>
            <a:ahLst/>
            <a:cxnLst/>
            <a:rect l="l" t="t" r="r" b="b"/>
            <a:pathLst>
              <a:path w="139700" h="75564">
                <a:moveTo>
                  <a:pt x="0" y="0"/>
                </a:moveTo>
                <a:lnTo>
                  <a:pt x="0" y="22351"/>
                </a:lnTo>
                <a:lnTo>
                  <a:pt x="10761" y="36736"/>
                </a:lnTo>
                <a:lnTo>
                  <a:pt x="22272" y="50371"/>
                </a:lnTo>
                <a:lnTo>
                  <a:pt x="34522" y="63267"/>
                </a:lnTo>
                <a:lnTo>
                  <a:pt x="47498" y="75437"/>
                </a:lnTo>
                <a:lnTo>
                  <a:pt x="70453" y="58793"/>
                </a:lnTo>
                <a:lnTo>
                  <a:pt x="93408" y="40671"/>
                </a:lnTo>
                <a:lnTo>
                  <a:pt x="116363" y="21074"/>
                </a:lnTo>
                <a:lnTo>
                  <a:pt x="1393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8699" y="2147951"/>
            <a:ext cx="134620" cy="105410"/>
          </a:xfrm>
          <a:custGeom>
            <a:avLst/>
            <a:gdLst/>
            <a:ahLst/>
            <a:cxnLst/>
            <a:rect l="l" t="t" r="r" b="b"/>
            <a:pathLst>
              <a:path w="134619" h="105410">
                <a:moveTo>
                  <a:pt x="0" y="0"/>
                </a:moveTo>
                <a:lnTo>
                  <a:pt x="17029" y="12763"/>
                </a:lnTo>
                <a:lnTo>
                  <a:pt x="34797" y="26479"/>
                </a:lnTo>
                <a:lnTo>
                  <a:pt x="53328" y="41148"/>
                </a:lnTo>
                <a:lnTo>
                  <a:pt x="72643" y="56768"/>
                </a:lnTo>
                <a:lnTo>
                  <a:pt x="27812" y="105410"/>
                </a:lnTo>
                <a:lnTo>
                  <a:pt x="55552" y="92215"/>
                </a:lnTo>
                <a:lnTo>
                  <a:pt x="82565" y="78914"/>
                </a:lnTo>
                <a:lnTo>
                  <a:pt x="108840" y="65494"/>
                </a:lnTo>
                <a:lnTo>
                  <a:pt x="134365" y="51943"/>
                </a:lnTo>
                <a:lnTo>
                  <a:pt x="13436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615690" y="1320546"/>
            <a:ext cx="1025525" cy="2260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25" b="0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 b="0">
                <a:solidFill>
                  <a:srgbClr val="252525"/>
                </a:solidFill>
                <a:latin typeface="微软雅黑"/>
                <a:cs typeface="微软雅黑"/>
              </a:rPr>
              <a:t>盒子模型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15690" y="1747266"/>
            <a:ext cx="1290955" cy="1933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58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PS</a:t>
            </a:r>
            <a:r>
              <a:rPr dirty="0" sz="1400" spc="-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基本操作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1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综合案例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1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圆角边框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252525"/>
                </a:solidFill>
                <a:latin typeface="Wingdings"/>
                <a:cs typeface="Wingdings"/>
              </a:rPr>
              <a:t></a:t>
            </a:r>
            <a:r>
              <a:rPr dirty="0" sz="1400" spc="-615">
                <a:solidFill>
                  <a:srgbClr val="252525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252525"/>
                </a:solidFill>
                <a:latin typeface="微软雅黑"/>
                <a:cs typeface="微软雅黑"/>
              </a:rPr>
              <a:t>盒子阴影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F0000"/>
                </a:solidFill>
                <a:latin typeface="Wingdings"/>
                <a:cs typeface="Wingdings"/>
              </a:rPr>
              <a:t></a:t>
            </a:r>
            <a:r>
              <a:rPr dirty="0" sz="1400" spc="-625">
                <a:solidFill>
                  <a:srgbClr val="FF0000"/>
                </a:solidFill>
                <a:latin typeface="Wingdings"/>
                <a:cs typeface="Wingdings"/>
              </a:rPr>
              <a:t>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文字阴影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盒子模型</a:t>
            </a:r>
          </a:p>
        </p:txBody>
      </p:sp>
      <p:sp>
        <p:nvSpPr>
          <p:cNvPr id="7" name="object 7"/>
          <p:cNvSpPr/>
          <p:nvPr/>
        </p:nvSpPr>
        <p:spPr>
          <a:xfrm>
            <a:off x="1093889" y="1260221"/>
            <a:ext cx="6791959" cy="37452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92301" y="1258633"/>
            <a:ext cx="6795134" cy="3748404"/>
          </a:xfrm>
          <a:custGeom>
            <a:avLst/>
            <a:gdLst/>
            <a:ahLst/>
            <a:cxnLst/>
            <a:rect l="l" t="t" r="r" b="b"/>
            <a:pathLst>
              <a:path w="6795134" h="3748404">
                <a:moveTo>
                  <a:pt x="0" y="3748404"/>
                </a:moveTo>
                <a:lnTo>
                  <a:pt x="6795134" y="3748404"/>
                </a:lnTo>
                <a:lnTo>
                  <a:pt x="6795134" y="0"/>
                </a:lnTo>
                <a:lnTo>
                  <a:pt x="0" y="0"/>
                </a:lnTo>
                <a:lnTo>
                  <a:pt x="0" y="3748404"/>
                </a:lnTo>
                <a:close/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49274" y="882396"/>
            <a:ext cx="250253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1.1</a:t>
            </a:r>
            <a:r>
              <a:rPr dirty="0" sz="1800" spc="-9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看透网页布局的本质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6.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文字阴影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0940" y="934720"/>
            <a:ext cx="3969385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在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CSS3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中，我们可以使用 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text-shadow</a:t>
            </a:r>
            <a:r>
              <a:rPr dirty="0" sz="1050" spc="-16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属性将阴影应用于文本。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语法：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9140" y="1589913"/>
            <a:ext cx="6218555" cy="524510"/>
          </a:xfrm>
          <a:custGeom>
            <a:avLst/>
            <a:gdLst/>
            <a:ahLst/>
            <a:cxnLst/>
            <a:rect l="l" t="t" r="r" b="b"/>
            <a:pathLst>
              <a:path w="6218555" h="524510">
                <a:moveTo>
                  <a:pt x="0" y="524510"/>
                </a:moveTo>
                <a:lnTo>
                  <a:pt x="6218301" y="524510"/>
                </a:lnTo>
                <a:lnTo>
                  <a:pt x="6218301" y="0"/>
                </a:lnTo>
                <a:lnTo>
                  <a:pt x="0" y="0"/>
                </a:lnTo>
                <a:lnTo>
                  <a:pt x="0" y="524510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9140" y="1589913"/>
            <a:ext cx="6218555" cy="524510"/>
          </a:xfrm>
          <a:prstGeom prst="rect">
            <a:avLst/>
          </a:prstGeom>
        </p:spPr>
        <p:txBody>
          <a:bodyPr wrap="square" lIns="0" tIns="6109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8"/>
              </a:spcBef>
            </a:pPr>
            <a:endParaRPr sz="110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text-shadow: </a:t>
            </a:r>
            <a:r>
              <a:rPr dirty="0" sz="1050" spc="-5" b="1">
                <a:latin typeface="Courier New"/>
                <a:cs typeface="Courier New"/>
              </a:rPr>
              <a:t>h-shadow v-shadow </a:t>
            </a:r>
            <a:r>
              <a:rPr dirty="0" sz="1050" spc="-5">
                <a:latin typeface="Courier New"/>
                <a:cs typeface="Courier New"/>
              </a:rPr>
              <a:t>blur</a:t>
            </a:r>
            <a:r>
              <a:rPr dirty="0" sz="1050" spc="-135">
                <a:latin typeface="Courier New"/>
                <a:cs typeface="Courier New"/>
              </a:rPr>
              <a:t> </a:t>
            </a:r>
            <a:r>
              <a:rPr dirty="0" sz="1050" spc="-5">
                <a:latin typeface="Courier New"/>
                <a:cs typeface="Courier New"/>
              </a:rPr>
              <a:t>color;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39140" y="2304795"/>
            <a:ext cx="6218301" cy="152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盒子模型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9274" y="882396"/>
            <a:ext cx="3614420" cy="200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1.1</a:t>
            </a:r>
            <a:r>
              <a:rPr dirty="0" sz="1800" spc="-95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看透网页布局的本质</a:t>
            </a:r>
            <a:endParaRPr sz="1800">
              <a:latin typeface="微软雅黑"/>
              <a:cs typeface="微软雅黑"/>
            </a:endParaRPr>
          </a:p>
          <a:p>
            <a:pPr marL="67945">
              <a:lnSpc>
                <a:spcPct val="100000"/>
              </a:lnSpc>
              <a:spcBef>
                <a:spcPts val="1510"/>
              </a:spcBef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网页布局过程：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67945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1.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先准备好相关的网页元素，网页元素基本都是盒子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Box</a:t>
            </a:r>
            <a:r>
              <a:rPr dirty="0" sz="1050" spc="-14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67945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2.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利用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114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设置好盒子样式，然后摆放到相应位置。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67945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3.</a:t>
            </a:r>
            <a:r>
              <a:rPr dirty="0" sz="1050" spc="-8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往盒子里面装内容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.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67945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网页布局的核心本质：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就是利用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</a:t>
            </a:r>
            <a:r>
              <a:rPr dirty="0" sz="1050" spc="-15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摆盒子。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盒子模型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9553" y="3479419"/>
            <a:ext cx="6275070" cy="514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所谓 </a:t>
            </a:r>
            <a:r>
              <a:rPr dirty="0" sz="1050" spc="5">
                <a:solidFill>
                  <a:srgbClr val="FF0000"/>
                </a:solidFill>
                <a:latin typeface="微软雅黑"/>
                <a:cs typeface="微软雅黑"/>
              </a:rPr>
              <a:t>盒子模型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：就是把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HTML</a:t>
            </a:r>
            <a:r>
              <a:rPr dirty="0" sz="1050" spc="-16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页面中的布局元素看作是一个矩形的盒子，也就是一个盛装内容的容器。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CSS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盒子模型本质上是一个盒子，封装周围的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HTML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元素，它包括：边框、外边距、内边距、和</a:t>
            </a:r>
            <a:r>
              <a:rPr dirty="0" sz="1050" spc="-190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实际内容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9274" y="882396"/>
            <a:ext cx="351218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1.2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盒子模型（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Box</a:t>
            </a:r>
            <a:r>
              <a:rPr dirty="0" sz="1800" spc="-8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Model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）组成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70534" y="1350772"/>
            <a:ext cx="2191766" cy="1766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盒子模型</a:t>
            </a:r>
          </a:p>
        </p:txBody>
      </p:sp>
      <p:sp>
        <p:nvSpPr>
          <p:cNvPr id="3" name="object 3"/>
          <p:cNvSpPr/>
          <p:nvPr/>
        </p:nvSpPr>
        <p:spPr>
          <a:xfrm>
            <a:off x="1034161" y="1628394"/>
            <a:ext cx="4862830" cy="2077085"/>
          </a:xfrm>
          <a:custGeom>
            <a:avLst/>
            <a:gdLst/>
            <a:ahLst/>
            <a:cxnLst/>
            <a:rect l="l" t="t" r="r" b="b"/>
            <a:pathLst>
              <a:path w="4862830" h="2077085">
                <a:moveTo>
                  <a:pt x="0" y="2077085"/>
                </a:moveTo>
                <a:lnTo>
                  <a:pt x="4862830" y="2077085"/>
                </a:lnTo>
                <a:lnTo>
                  <a:pt x="4862830" y="0"/>
                </a:lnTo>
                <a:lnTo>
                  <a:pt x="0" y="0"/>
                </a:lnTo>
                <a:lnTo>
                  <a:pt x="0" y="2077085"/>
                </a:lnTo>
                <a:close/>
              </a:path>
            </a:pathLst>
          </a:custGeom>
          <a:ln w="8255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271259" y="1653032"/>
            <a:ext cx="1481455" cy="431800"/>
          </a:xfrm>
          <a:custGeom>
            <a:avLst/>
            <a:gdLst/>
            <a:ahLst/>
            <a:cxnLst/>
            <a:rect l="l" t="t" r="r" b="b"/>
            <a:pathLst>
              <a:path w="1481454" h="431800">
                <a:moveTo>
                  <a:pt x="0" y="431800"/>
                </a:moveTo>
                <a:lnTo>
                  <a:pt x="1481455" y="431800"/>
                </a:lnTo>
                <a:lnTo>
                  <a:pt x="1481455" y="0"/>
                </a:lnTo>
                <a:lnTo>
                  <a:pt x="0" y="0"/>
                </a:lnTo>
                <a:lnTo>
                  <a:pt x="0" y="4318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71259" y="1653032"/>
            <a:ext cx="1481455" cy="431800"/>
          </a:xfrm>
          <a:custGeom>
            <a:avLst/>
            <a:gdLst/>
            <a:ahLst/>
            <a:cxnLst/>
            <a:rect l="l" t="t" r="r" b="b"/>
            <a:pathLst>
              <a:path w="1481454" h="431800">
                <a:moveTo>
                  <a:pt x="0" y="431800"/>
                </a:moveTo>
                <a:lnTo>
                  <a:pt x="1481455" y="431800"/>
                </a:lnTo>
                <a:lnTo>
                  <a:pt x="1481455" y="0"/>
                </a:lnTo>
                <a:lnTo>
                  <a:pt x="0" y="0"/>
                </a:lnTo>
                <a:lnTo>
                  <a:pt x="0" y="43180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271259" y="1653032"/>
            <a:ext cx="1481455" cy="431800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wrap="square" lIns="0" tIns="100330" rIns="0" bIns="0" rtlCol="0" vert="horz">
            <a:spAutoFit/>
          </a:bodyPr>
          <a:lstStyle/>
          <a:p>
            <a:pPr marL="320675">
              <a:lnSpc>
                <a:spcPct val="100000"/>
              </a:lnSpc>
              <a:spcBef>
                <a:spcPts val="790"/>
              </a:spcBef>
            </a:pPr>
            <a:r>
              <a:rPr dirty="0" sz="1350" spc="5">
                <a:solidFill>
                  <a:srgbClr val="FFFFFF"/>
                </a:solidFill>
                <a:latin typeface="Calibri"/>
                <a:cs typeface="Calibri"/>
              </a:rPr>
              <a:t>border</a:t>
            </a:r>
            <a:r>
              <a:rPr dirty="0" sz="1350" spc="5">
                <a:solidFill>
                  <a:srgbClr val="FFFFFF"/>
                </a:solidFill>
                <a:latin typeface="宋体"/>
                <a:cs typeface="宋体"/>
              </a:rPr>
              <a:t>边框</a:t>
            </a:r>
            <a:endParaRPr sz="135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71259" y="2737230"/>
            <a:ext cx="1481455" cy="431800"/>
          </a:xfrm>
          <a:custGeom>
            <a:avLst/>
            <a:gdLst/>
            <a:ahLst/>
            <a:cxnLst/>
            <a:rect l="l" t="t" r="r" b="b"/>
            <a:pathLst>
              <a:path w="1481454" h="431800">
                <a:moveTo>
                  <a:pt x="0" y="431800"/>
                </a:moveTo>
                <a:lnTo>
                  <a:pt x="1481455" y="431800"/>
                </a:lnTo>
                <a:lnTo>
                  <a:pt x="1481455" y="0"/>
                </a:lnTo>
                <a:lnTo>
                  <a:pt x="0" y="0"/>
                </a:lnTo>
                <a:lnTo>
                  <a:pt x="0" y="4318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271259" y="2737230"/>
            <a:ext cx="1481455" cy="431800"/>
          </a:xfrm>
          <a:custGeom>
            <a:avLst/>
            <a:gdLst/>
            <a:ahLst/>
            <a:cxnLst/>
            <a:rect l="l" t="t" r="r" b="b"/>
            <a:pathLst>
              <a:path w="1481454" h="431800">
                <a:moveTo>
                  <a:pt x="0" y="431800"/>
                </a:moveTo>
                <a:lnTo>
                  <a:pt x="1481455" y="431800"/>
                </a:lnTo>
                <a:lnTo>
                  <a:pt x="1481455" y="0"/>
                </a:lnTo>
                <a:lnTo>
                  <a:pt x="0" y="0"/>
                </a:lnTo>
                <a:lnTo>
                  <a:pt x="0" y="43180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271259" y="2737230"/>
            <a:ext cx="1481455" cy="431800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wrap="square" lIns="0" tIns="100330" rIns="0" bIns="0" rtlCol="0" vert="horz">
            <a:spAutoFit/>
          </a:bodyPr>
          <a:lstStyle/>
          <a:p>
            <a:pPr marL="187960">
              <a:lnSpc>
                <a:spcPct val="100000"/>
              </a:lnSpc>
              <a:spcBef>
                <a:spcPts val="790"/>
              </a:spcBef>
            </a:pPr>
            <a:r>
              <a:rPr dirty="0" sz="1350" spc="5">
                <a:solidFill>
                  <a:srgbClr val="FFFFFF"/>
                </a:solidFill>
                <a:latin typeface="Calibri"/>
                <a:cs typeface="Calibri"/>
              </a:rPr>
              <a:t>padding</a:t>
            </a:r>
            <a:r>
              <a:rPr dirty="0" sz="1350" spc="5">
                <a:solidFill>
                  <a:srgbClr val="FFFFFF"/>
                </a:solidFill>
                <a:latin typeface="宋体"/>
                <a:cs typeface="宋体"/>
              </a:rPr>
              <a:t>内边距</a:t>
            </a:r>
            <a:endParaRPr sz="1350">
              <a:latin typeface="宋体"/>
              <a:cs typeface="宋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71259" y="3277361"/>
            <a:ext cx="1481455" cy="431800"/>
          </a:xfrm>
          <a:custGeom>
            <a:avLst/>
            <a:gdLst/>
            <a:ahLst/>
            <a:cxnLst/>
            <a:rect l="l" t="t" r="r" b="b"/>
            <a:pathLst>
              <a:path w="1481454" h="431800">
                <a:moveTo>
                  <a:pt x="0" y="431800"/>
                </a:moveTo>
                <a:lnTo>
                  <a:pt x="1481455" y="431800"/>
                </a:lnTo>
                <a:lnTo>
                  <a:pt x="1481455" y="0"/>
                </a:lnTo>
                <a:lnTo>
                  <a:pt x="0" y="0"/>
                </a:lnTo>
                <a:lnTo>
                  <a:pt x="0" y="4318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271259" y="3277361"/>
            <a:ext cx="1481455" cy="431800"/>
          </a:xfrm>
          <a:custGeom>
            <a:avLst/>
            <a:gdLst/>
            <a:ahLst/>
            <a:cxnLst/>
            <a:rect l="l" t="t" r="r" b="b"/>
            <a:pathLst>
              <a:path w="1481454" h="431800">
                <a:moveTo>
                  <a:pt x="0" y="431800"/>
                </a:moveTo>
                <a:lnTo>
                  <a:pt x="1481455" y="431800"/>
                </a:lnTo>
                <a:lnTo>
                  <a:pt x="1481455" y="0"/>
                </a:lnTo>
                <a:lnTo>
                  <a:pt x="0" y="0"/>
                </a:lnTo>
                <a:lnTo>
                  <a:pt x="0" y="43180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271259" y="3277361"/>
            <a:ext cx="1481455" cy="431800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wrap="square" lIns="0" tIns="100965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795"/>
              </a:spcBef>
            </a:pPr>
            <a:r>
              <a:rPr dirty="0" sz="1350" spc="15">
                <a:solidFill>
                  <a:srgbClr val="FFFFFF"/>
                </a:solidFill>
                <a:latin typeface="宋体"/>
                <a:cs typeface="宋体"/>
              </a:rPr>
              <a:t>外边距</a:t>
            </a:r>
            <a:r>
              <a:rPr dirty="0" sz="1350" spc="-430">
                <a:solidFill>
                  <a:srgbClr val="FFFFFF"/>
                </a:solidFill>
                <a:latin typeface="宋体"/>
                <a:cs typeface="宋体"/>
              </a:rPr>
              <a:t> </a:t>
            </a:r>
            <a:r>
              <a:rPr dirty="0" sz="1350" spc="5">
                <a:solidFill>
                  <a:srgbClr val="FFFFFF"/>
                </a:solidFill>
                <a:latin typeface="Calibri"/>
                <a:cs typeface="Calibri"/>
              </a:rPr>
              <a:t>margin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71259" y="2196973"/>
            <a:ext cx="1481455" cy="431800"/>
          </a:xfrm>
          <a:custGeom>
            <a:avLst/>
            <a:gdLst/>
            <a:ahLst/>
            <a:cxnLst/>
            <a:rect l="l" t="t" r="r" b="b"/>
            <a:pathLst>
              <a:path w="1481454" h="431800">
                <a:moveTo>
                  <a:pt x="0" y="431800"/>
                </a:moveTo>
                <a:lnTo>
                  <a:pt x="1481455" y="431800"/>
                </a:lnTo>
                <a:lnTo>
                  <a:pt x="1481455" y="0"/>
                </a:lnTo>
                <a:lnTo>
                  <a:pt x="0" y="0"/>
                </a:lnTo>
                <a:lnTo>
                  <a:pt x="0" y="4318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71259" y="2196973"/>
            <a:ext cx="1481455" cy="431800"/>
          </a:xfrm>
          <a:custGeom>
            <a:avLst/>
            <a:gdLst/>
            <a:ahLst/>
            <a:cxnLst/>
            <a:rect l="l" t="t" r="r" b="b"/>
            <a:pathLst>
              <a:path w="1481454" h="431800">
                <a:moveTo>
                  <a:pt x="0" y="431800"/>
                </a:moveTo>
                <a:lnTo>
                  <a:pt x="1481455" y="431800"/>
                </a:lnTo>
                <a:lnTo>
                  <a:pt x="1481455" y="0"/>
                </a:lnTo>
                <a:lnTo>
                  <a:pt x="0" y="0"/>
                </a:lnTo>
                <a:lnTo>
                  <a:pt x="0" y="43180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271259" y="2196973"/>
            <a:ext cx="1481455" cy="431800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wrap="square" lIns="0" tIns="100330" rIns="0" bIns="0" rtlCol="0" vert="horz">
            <a:spAutoFit/>
          </a:bodyPr>
          <a:lstStyle/>
          <a:p>
            <a:pPr marL="267335">
              <a:lnSpc>
                <a:spcPct val="100000"/>
              </a:lnSpc>
              <a:spcBef>
                <a:spcPts val="790"/>
              </a:spcBef>
            </a:pPr>
            <a:r>
              <a:rPr dirty="0" sz="1350" spc="-5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r>
              <a:rPr dirty="0" sz="13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15">
                <a:solidFill>
                  <a:srgbClr val="FFFFFF"/>
                </a:solidFill>
                <a:latin typeface="宋体"/>
                <a:cs typeface="宋体"/>
              </a:rPr>
              <a:t>内容</a:t>
            </a:r>
            <a:endParaRPr sz="135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9274" y="882396"/>
            <a:ext cx="351218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1.2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盒子模型（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Box</a:t>
            </a:r>
            <a:r>
              <a:rPr dirty="0" sz="1800" spc="-8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Model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）组成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13231" y="1743329"/>
            <a:ext cx="124206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5">
                <a:latin typeface="宋体"/>
                <a:cs typeface="宋体"/>
              </a:rPr>
              <a:t>盒子里面的内容</a:t>
            </a:r>
            <a:endParaRPr sz="1350">
              <a:latin typeface="宋体"/>
              <a:cs typeface="宋体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34161" y="3754894"/>
            <a:ext cx="4862830" cy="280035"/>
          </a:xfrm>
          <a:custGeom>
            <a:avLst/>
            <a:gdLst/>
            <a:ahLst/>
            <a:cxnLst/>
            <a:rect l="l" t="t" r="r" b="b"/>
            <a:pathLst>
              <a:path w="4862830" h="280035">
                <a:moveTo>
                  <a:pt x="0" y="279895"/>
                </a:moveTo>
                <a:lnTo>
                  <a:pt x="4862830" y="279895"/>
                </a:lnTo>
                <a:lnTo>
                  <a:pt x="4862830" y="0"/>
                </a:lnTo>
                <a:lnTo>
                  <a:pt x="0" y="0"/>
                </a:lnTo>
                <a:lnTo>
                  <a:pt x="0" y="279895"/>
                </a:lnTo>
                <a:close/>
              </a:path>
            </a:pathLst>
          </a:custGeom>
          <a:solidFill>
            <a:srgbClr val="E81F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205988" y="3783329"/>
            <a:ext cx="519430" cy="227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10">
                <a:solidFill>
                  <a:srgbClr val="FF0000"/>
                </a:solidFill>
                <a:latin typeface="Calibri"/>
                <a:cs typeface="Calibri"/>
              </a:rPr>
              <a:t>ma</a:t>
            </a:r>
            <a:r>
              <a:rPr dirty="0" sz="1350" spc="-2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dirty="0" sz="1350" spc="5">
                <a:solidFill>
                  <a:srgbClr val="FF0000"/>
                </a:solidFill>
                <a:latin typeface="Calibri"/>
                <a:cs typeface="Calibri"/>
              </a:rPr>
              <a:t>gin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35097" y="3754882"/>
            <a:ext cx="96520" cy="280035"/>
          </a:xfrm>
          <a:custGeom>
            <a:avLst/>
            <a:gdLst/>
            <a:ahLst/>
            <a:cxnLst/>
            <a:rect l="l" t="t" r="r" b="b"/>
            <a:pathLst>
              <a:path w="96519" h="280035">
                <a:moveTo>
                  <a:pt x="3555" y="193789"/>
                </a:moveTo>
                <a:lnTo>
                  <a:pt x="507" y="195567"/>
                </a:lnTo>
                <a:lnTo>
                  <a:pt x="0" y="197510"/>
                </a:lnTo>
                <a:lnTo>
                  <a:pt x="48132" y="279920"/>
                </a:lnTo>
                <a:lnTo>
                  <a:pt x="51811" y="273621"/>
                </a:lnTo>
                <a:lnTo>
                  <a:pt x="44957" y="273621"/>
                </a:lnTo>
                <a:lnTo>
                  <a:pt x="44957" y="261790"/>
                </a:lnTo>
                <a:lnTo>
                  <a:pt x="5587" y="194310"/>
                </a:lnTo>
                <a:lnTo>
                  <a:pt x="3555" y="193789"/>
                </a:lnTo>
                <a:close/>
              </a:path>
              <a:path w="96519" h="280035">
                <a:moveTo>
                  <a:pt x="44957" y="261790"/>
                </a:moveTo>
                <a:lnTo>
                  <a:pt x="44957" y="273621"/>
                </a:lnTo>
                <a:lnTo>
                  <a:pt x="51307" y="273621"/>
                </a:lnTo>
                <a:lnTo>
                  <a:pt x="51307" y="272021"/>
                </a:lnTo>
                <a:lnTo>
                  <a:pt x="45338" y="272021"/>
                </a:lnTo>
                <a:lnTo>
                  <a:pt x="48132" y="267232"/>
                </a:lnTo>
                <a:lnTo>
                  <a:pt x="44957" y="261790"/>
                </a:lnTo>
                <a:close/>
              </a:path>
              <a:path w="96519" h="280035">
                <a:moveTo>
                  <a:pt x="92709" y="193789"/>
                </a:moveTo>
                <a:lnTo>
                  <a:pt x="90677" y="194310"/>
                </a:lnTo>
                <a:lnTo>
                  <a:pt x="51307" y="261790"/>
                </a:lnTo>
                <a:lnTo>
                  <a:pt x="51307" y="273621"/>
                </a:lnTo>
                <a:lnTo>
                  <a:pt x="51811" y="273621"/>
                </a:lnTo>
                <a:lnTo>
                  <a:pt x="96265" y="197510"/>
                </a:lnTo>
                <a:lnTo>
                  <a:pt x="95757" y="195567"/>
                </a:lnTo>
                <a:lnTo>
                  <a:pt x="92709" y="193789"/>
                </a:lnTo>
                <a:close/>
              </a:path>
              <a:path w="96519" h="280035">
                <a:moveTo>
                  <a:pt x="48132" y="267232"/>
                </a:moveTo>
                <a:lnTo>
                  <a:pt x="45338" y="272021"/>
                </a:lnTo>
                <a:lnTo>
                  <a:pt x="50926" y="272021"/>
                </a:lnTo>
                <a:lnTo>
                  <a:pt x="48132" y="267232"/>
                </a:lnTo>
                <a:close/>
              </a:path>
              <a:path w="96519" h="280035">
                <a:moveTo>
                  <a:pt x="51307" y="261790"/>
                </a:moveTo>
                <a:lnTo>
                  <a:pt x="48132" y="267232"/>
                </a:lnTo>
                <a:lnTo>
                  <a:pt x="50926" y="272021"/>
                </a:lnTo>
                <a:lnTo>
                  <a:pt x="51307" y="272021"/>
                </a:lnTo>
                <a:lnTo>
                  <a:pt x="51307" y="261790"/>
                </a:lnTo>
                <a:close/>
              </a:path>
              <a:path w="96519" h="280035">
                <a:moveTo>
                  <a:pt x="48132" y="12663"/>
                </a:moveTo>
                <a:lnTo>
                  <a:pt x="44957" y="18106"/>
                </a:lnTo>
                <a:lnTo>
                  <a:pt x="44957" y="261790"/>
                </a:lnTo>
                <a:lnTo>
                  <a:pt x="48132" y="267232"/>
                </a:lnTo>
                <a:lnTo>
                  <a:pt x="51307" y="261790"/>
                </a:lnTo>
                <a:lnTo>
                  <a:pt x="51307" y="18106"/>
                </a:lnTo>
                <a:lnTo>
                  <a:pt x="48132" y="12663"/>
                </a:lnTo>
                <a:close/>
              </a:path>
              <a:path w="96519" h="280035">
                <a:moveTo>
                  <a:pt x="48132" y="0"/>
                </a:moveTo>
                <a:lnTo>
                  <a:pt x="0" y="82423"/>
                </a:lnTo>
                <a:lnTo>
                  <a:pt x="507" y="84328"/>
                </a:lnTo>
                <a:lnTo>
                  <a:pt x="3555" y="86106"/>
                </a:lnTo>
                <a:lnTo>
                  <a:pt x="5587" y="85598"/>
                </a:lnTo>
                <a:lnTo>
                  <a:pt x="44957" y="18106"/>
                </a:lnTo>
                <a:lnTo>
                  <a:pt x="44957" y="6350"/>
                </a:lnTo>
                <a:lnTo>
                  <a:pt x="51841" y="6350"/>
                </a:lnTo>
                <a:lnTo>
                  <a:pt x="48132" y="0"/>
                </a:lnTo>
                <a:close/>
              </a:path>
              <a:path w="96519" h="280035">
                <a:moveTo>
                  <a:pt x="51841" y="6350"/>
                </a:moveTo>
                <a:lnTo>
                  <a:pt x="51307" y="6350"/>
                </a:lnTo>
                <a:lnTo>
                  <a:pt x="51307" y="18106"/>
                </a:lnTo>
                <a:lnTo>
                  <a:pt x="90677" y="85598"/>
                </a:lnTo>
                <a:lnTo>
                  <a:pt x="92709" y="86106"/>
                </a:lnTo>
                <a:lnTo>
                  <a:pt x="95757" y="84328"/>
                </a:lnTo>
                <a:lnTo>
                  <a:pt x="96265" y="82423"/>
                </a:lnTo>
                <a:lnTo>
                  <a:pt x="51841" y="6350"/>
                </a:lnTo>
                <a:close/>
              </a:path>
              <a:path w="96519" h="280035">
                <a:moveTo>
                  <a:pt x="51307" y="6350"/>
                </a:moveTo>
                <a:lnTo>
                  <a:pt x="44957" y="6350"/>
                </a:lnTo>
                <a:lnTo>
                  <a:pt x="44957" y="18106"/>
                </a:lnTo>
                <a:lnTo>
                  <a:pt x="48132" y="12663"/>
                </a:lnTo>
                <a:lnTo>
                  <a:pt x="45338" y="7874"/>
                </a:lnTo>
                <a:lnTo>
                  <a:pt x="51307" y="7874"/>
                </a:lnTo>
                <a:lnTo>
                  <a:pt x="51307" y="6350"/>
                </a:lnTo>
                <a:close/>
              </a:path>
              <a:path w="96519" h="280035">
                <a:moveTo>
                  <a:pt x="51307" y="7874"/>
                </a:moveTo>
                <a:lnTo>
                  <a:pt x="50926" y="7874"/>
                </a:lnTo>
                <a:lnTo>
                  <a:pt x="48132" y="12663"/>
                </a:lnTo>
                <a:lnTo>
                  <a:pt x="51307" y="18106"/>
                </a:lnTo>
                <a:lnTo>
                  <a:pt x="51307" y="7874"/>
                </a:lnTo>
                <a:close/>
              </a:path>
              <a:path w="96519" h="280035">
                <a:moveTo>
                  <a:pt x="50926" y="7874"/>
                </a:moveTo>
                <a:lnTo>
                  <a:pt x="45338" y="7874"/>
                </a:lnTo>
                <a:lnTo>
                  <a:pt x="48132" y="12663"/>
                </a:lnTo>
                <a:lnTo>
                  <a:pt x="50926" y="7874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盒子模型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9274" y="882396"/>
            <a:ext cx="351218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1.2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盒子模型（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Box</a:t>
            </a:r>
            <a:r>
              <a:rPr dirty="0" sz="1800" spc="-8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Model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）组成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94052" y="2186419"/>
            <a:ext cx="4219829" cy="25652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6272" y="1380616"/>
            <a:ext cx="6237605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所谓</a:t>
            </a:r>
            <a:r>
              <a:rPr dirty="0" sz="1050">
                <a:solidFill>
                  <a:srgbClr val="FF0000"/>
                </a:solidFill>
                <a:latin typeface="微软雅黑"/>
                <a:cs typeface="微软雅黑"/>
              </a:rPr>
              <a:t>盒子模型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：就是把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HTML</a:t>
            </a:r>
            <a:r>
              <a:rPr dirty="0" sz="1050" spc="-10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页面中的布局元素看作是一个矩形的盒子，也就是一个盛装内容的容器。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CSS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盒子模型本质上是一个盒子，封装周围的 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HTML</a:t>
            </a:r>
            <a:r>
              <a:rPr dirty="0" sz="1050" spc="-125">
                <a:solidFill>
                  <a:srgbClr val="252525"/>
                </a:solidFill>
                <a:latin typeface="微软雅黑"/>
                <a:cs typeface="微软雅黑"/>
              </a:rPr>
              <a:t> </a:t>
            </a:r>
            <a:r>
              <a:rPr dirty="0" sz="1050">
                <a:solidFill>
                  <a:srgbClr val="252525"/>
                </a:solidFill>
                <a:latin typeface="微软雅黑"/>
                <a:cs typeface="微软雅黑"/>
              </a:rPr>
              <a:t>元素，它包括：边框、外边距、内边距、和实际内容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751" y="5049837"/>
            <a:ext cx="976630" cy="93980"/>
          </a:xfrm>
          <a:custGeom>
            <a:avLst/>
            <a:gdLst/>
            <a:ahLst/>
            <a:cxnLst/>
            <a:rect l="l" t="t" r="r" b="b"/>
            <a:pathLst>
              <a:path w="976629" h="93979">
                <a:moveTo>
                  <a:pt x="0" y="93662"/>
                </a:moveTo>
                <a:lnTo>
                  <a:pt x="976312" y="93662"/>
                </a:lnTo>
                <a:lnTo>
                  <a:pt x="976312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75525" y="0"/>
            <a:ext cx="1281430" cy="627380"/>
          </a:xfrm>
          <a:custGeom>
            <a:avLst/>
            <a:gdLst/>
            <a:ahLst/>
            <a:cxnLst/>
            <a:rect l="l" t="t" r="r" b="b"/>
            <a:pathLst>
              <a:path w="1281429" h="627380">
                <a:moveTo>
                  <a:pt x="1281176" y="0"/>
                </a:moveTo>
                <a:lnTo>
                  <a:pt x="0" y="0"/>
                </a:lnTo>
                <a:lnTo>
                  <a:pt x="0" y="501650"/>
                </a:lnTo>
                <a:lnTo>
                  <a:pt x="9852" y="550455"/>
                </a:lnTo>
                <a:lnTo>
                  <a:pt x="36718" y="590343"/>
                </a:lnTo>
                <a:lnTo>
                  <a:pt x="76563" y="617253"/>
                </a:lnTo>
                <a:lnTo>
                  <a:pt x="125349" y="627126"/>
                </a:lnTo>
                <a:lnTo>
                  <a:pt x="1155700" y="627126"/>
                </a:lnTo>
                <a:lnTo>
                  <a:pt x="1204559" y="617253"/>
                </a:lnTo>
                <a:lnTo>
                  <a:pt x="1244441" y="590343"/>
                </a:lnTo>
                <a:lnTo>
                  <a:pt x="1271321" y="550455"/>
                </a:lnTo>
                <a:lnTo>
                  <a:pt x="1281176" y="501650"/>
                </a:lnTo>
                <a:lnTo>
                  <a:pt x="128117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83398" y="69850"/>
            <a:ext cx="1265237" cy="52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049837"/>
            <a:ext cx="8114030" cy="93980"/>
          </a:xfrm>
          <a:custGeom>
            <a:avLst/>
            <a:gdLst/>
            <a:ahLst/>
            <a:cxnLst/>
            <a:rect l="l" t="t" r="r" b="b"/>
            <a:pathLst>
              <a:path w="8114030" h="93979">
                <a:moveTo>
                  <a:pt x="0" y="93662"/>
                </a:moveTo>
                <a:lnTo>
                  <a:pt x="8113776" y="93662"/>
                </a:lnTo>
                <a:lnTo>
                  <a:pt x="8113776" y="0"/>
                </a:lnTo>
                <a:lnTo>
                  <a:pt x="0" y="0"/>
                </a:lnTo>
                <a:lnTo>
                  <a:pt x="0" y="936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微软雅黑"/>
                <a:cs typeface="微软雅黑"/>
              </a:rPr>
              <a:t>1.</a:t>
            </a:r>
            <a:r>
              <a:rPr dirty="0" spc="-95">
                <a:latin typeface="微软雅黑"/>
                <a:cs typeface="微软雅黑"/>
              </a:rPr>
              <a:t> </a:t>
            </a:r>
            <a:r>
              <a:rPr dirty="0" spc="-5"/>
              <a:t>盒子模型</a:t>
            </a:r>
          </a:p>
        </p:txBody>
      </p:sp>
      <p:sp>
        <p:nvSpPr>
          <p:cNvPr id="7" name="object 7"/>
          <p:cNvSpPr/>
          <p:nvPr/>
        </p:nvSpPr>
        <p:spPr>
          <a:xfrm>
            <a:off x="827430" y="2947644"/>
            <a:ext cx="6456045" cy="474980"/>
          </a:xfrm>
          <a:custGeom>
            <a:avLst/>
            <a:gdLst/>
            <a:ahLst/>
            <a:cxnLst/>
            <a:rect l="l" t="t" r="r" b="b"/>
            <a:pathLst>
              <a:path w="6456045" h="474979">
                <a:moveTo>
                  <a:pt x="0" y="474624"/>
                </a:moveTo>
                <a:lnTo>
                  <a:pt x="6455918" y="474624"/>
                </a:lnTo>
                <a:lnTo>
                  <a:pt x="6455918" y="0"/>
                </a:lnTo>
                <a:lnTo>
                  <a:pt x="0" y="0"/>
                </a:lnTo>
                <a:lnTo>
                  <a:pt x="0" y="474624"/>
                </a:lnTo>
                <a:close/>
              </a:path>
            </a:pathLst>
          </a:custGeom>
          <a:solidFill>
            <a:srgbClr val="E6E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27430" y="2947644"/>
            <a:ext cx="6456045" cy="474980"/>
          </a:xfrm>
          <a:prstGeom prst="rect">
            <a:avLst/>
          </a:prstGeom>
        </p:spPr>
        <p:txBody>
          <a:bodyPr wrap="square" lIns="0" tIns="3529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7"/>
              </a:spcBef>
            </a:pPr>
            <a:endParaRPr sz="950">
              <a:latin typeface="Times New Roman"/>
              <a:cs typeface="Times New Roman"/>
            </a:endParaRPr>
          </a:p>
          <a:p>
            <a:pPr marL="170180">
              <a:lnSpc>
                <a:spcPct val="100000"/>
              </a:lnSpc>
            </a:pPr>
            <a:r>
              <a:rPr dirty="0" sz="1050" spc="-5">
                <a:latin typeface="Courier New"/>
                <a:cs typeface="Courier New"/>
              </a:rPr>
              <a:t>border </a:t>
            </a:r>
            <a:r>
              <a:rPr dirty="0" sz="1050">
                <a:latin typeface="Courier New"/>
                <a:cs typeface="Courier New"/>
              </a:rPr>
              <a:t>: </a:t>
            </a:r>
            <a:r>
              <a:rPr dirty="0" sz="1050" spc="-10">
                <a:latin typeface="Courier New"/>
                <a:cs typeface="Courier New"/>
              </a:rPr>
              <a:t>border-width </a:t>
            </a:r>
            <a:r>
              <a:rPr dirty="0" sz="1050" spc="-5">
                <a:latin typeface="Courier New"/>
                <a:cs typeface="Courier New"/>
              </a:rPr>
              <a:t>|| </a:t>
            </a:r>
            <a:r>
              <a:rPr dirty="0" sz="1050" spc="-10">
                <a:latin typeface="Courier New"/>
                <a:cs typeface="Courier New"/>
              </a:rPr>
              <a:t>border-style </a:t>
            </a:r>
            <a:r>
              <a:rPr dirty="0" sz="1050" spc="-5">
                <a:latin typeface="Courier New"/>
                <a:cs typeface="Courier New"/>
              </a:rPr>
              <a:t>||</a:t>
            </a:r>
            <a:r>
              <a:rPr dirty="0" sz="1050" spc="35">
                <a:latin typeface="Courier New"/>
                <a:cs typeface="Courier New"/>
              </a:rPr>
              <a:t> </a:t>
            </a:r>
            <a:r>
              <a:rPr dirty="0" sz="1050" spc="-10">
                <a:latin typeface="Courier New"/>
                <a:cs typeface="Courier New"/>
              </a:rPr>
              <a:t>border-color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5165" y="3530053"/>
            <a:ext cx="6680834" cy="14420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49274" y="882396"/>
            <a:ext cx="213868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585858"/>
                </a:solidFill>
                <a:latin typeface="微软雅黑"/>
                <a:cs typeface="微软雅黑"/>
              </a:rPr>
              <a:t>1.3</a:t>
            </a:r>
            <a:r>
              <a:rPr dirty="0" sz="1800" spc="-50" b="1">
                <a:solidFill>
                  <a:srgbClr val="585858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边框（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border</a:t>
            </a:r>
            <a:r>
              <a:rPr dirty="0" sz="1800" spc="-5" b="1">
                <a:solidFill>
                  <a:srgbClr val="585858"/>
                </a:solidFill>
                <a:latin typeface="微软雅黑"/>
                <a:cs typeface="微软雅黑"/>
              </a:rPr>
              <a:t>）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6272" y="2365755"/>
            <a:ext cx="4970145" cy="456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border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可以设置元素的边框。边框有三部分组成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: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边框宽度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(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粗细</a:t>
            </a:r>
            <a:r>
              <a:rPr dirty="0" sz="1050" spc="-5">
                <a:solidFill>
                  <a:srgbClr val="252525"/>
                </a:solidFill>
                <a:latin typeface="微软雅黑"/>
                <a:cs typeface="微软雅黑"/>
              </a:rPr>
              <a:t>) </a:t>
            </a: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边框样式  边框颜色</a:t>
            </a:r>
            <a:endParaRPr sz="10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5">
                <a:solidFill>
                  <a:srgbClr val="252525"/>
                </a:solidFill>
                <a:latin typeface="微软雅黑"/>
                <a:cs typeface="微软雅黑"/>
              </a:rPr>
              <a:t>语法：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74686" y="2244725"/>
            <a:ext cx="2311400" cy="0"/>
          </a:xfrm>
          <a:custGeom>
            <a:avLst/>
            <a:gdLst/>
            <a:ahLst/>
            <a:cxnLst/>
            <a:rect l="l" t="t" r="r" b="b"/>
            <a:pathLst>
              <a:path w="2311400" h="0">
                <a:moveTo>
                  <a:pt x="0" y="0"/>
                </a:moveTo>
                <a:lnTo>
                  <a:pt x="2311184" y="0"/>
                </a:lnTo>
              </a:path>
            </a:pathLst>
          </a:custGeom>
          <a:ln w="571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02798" y="1316989"/>
            <a:ext cx="0" cy="899160"/>
          </a:xfrm>
          <a:custGeom>
            <a:avLst/>
            <a:gdLst/>
            <a:ahLst/>
            <a:cxnLst/>
            <a:rect l="l" t="t" r="r" b="b"/>
            <a:pathLst>
              <a:path w="0" h="899160">
                <a:moveTo>
                  <a:pt x="0" y="0"/>
                </a:moveTo>
                <a:lnTo>
                  <a:pt x="0" y="899160"/>
                </a:lnTo>
              </a:path>
            </a:pathLst>
          </a:custGeom>
          <a:ln w="56222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74686" y="1288414"/>
            <a:ext cx="2311400" cy="0"/>
          </a:xfrm>
          <a:custGeom>
            <a:avLst/>
            <a:gdLst/>
            <a:ahLst/>
            <a:cxnLst/>
            <a:rect l="l" t="t" r="r" b="b"/>
            <a:pathLst>
              <a:path w="2311400" h="0">
                <a:moveTo>
                  <a:pt x="0" y="0"/>
                </a:moveTo>
                <a:lnTo>
                  <a:pt x="2311184" y="0"/>
                </a:lnTo>
              </a:path>
            </a:pathLst>
          </a:custGeom>
          <a:ln w="571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57740" y="1316482"/>
            <a:ext cx="0" cy="900430"/>
          </a:xfrm>
          <a:custGeom>
            <a:avLst/>
            <a:gdLst/>
            <a:ahLst/>
            <a:cxnLst/>
            <a:rect l="l" t="t" r="r" b="b"/>
            <a:pathLst>
              <a:path w="0" h="900430">
                <a:moveTo>
                  <a:pt x="0" y="0"/>
                </a:moveTo>
                <a:lnTo>
                  <a:pt x="0" y="900048"/>
                </a:lnTo>
              </a:path>
            </a:pathLst>
          </a:custGeom>
          <a:ln w="56261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49660" y="1285874"/>
            <a:ext cx="4244668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Liu Fan</dc:creator>
  <dc:title>PowerPoint 演示文稿</dc:title>
  <dcterms:created xsi:type="dcterms:W3CDTF">2020-10-05T19:19:35Z</dcterms:created>
  <dcterms:modified xsi:type="dcterms:W3CDTF">2020-10-05T19:19:35Z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2019-10-22T00:00:00Z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2020-10-05T00:00:00Z</vt:filetime>
  </property>
</Properties>
</file>